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60" r:id="rId7"/>
    <p:sldId id="270" r:id="rId8"/>
    <p:sldId id="261" r:id="rId9"/>
    <p:sldId id="262" r:id="rId10"/>
    <p:sldId id="263" r:id="rId11"/>
    <p:sldId id="274" r:id="rId12"/>
    <p:sldId id="272" r:id="rId13"/>
    <p:sldId id="273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2"/>
    <p:restoredTop sz="50067"/>
  </p:normalViewPr>
  <p:slideViewPr>
    <p:cSldViewPr snapToObjects="1" showGuides="1">
      <p:cViewPr varScale="1">
        <p:scale>
          <a:sx n="109" d="100"/>
          <a:sy n="109" d="100"/>
        </p:scale>
        <p:origin x="114" y="3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ježana Matek Sačer" userId="f995ba64-964a-4bcc-a6bd-5bc63260bc55" providerId="ADAL" clId="{02DF962A-32B9-4792-A439-4D8B59436525}"/>
    <pc:docChg chg="modSld">
      <pc:chgData name="Snježana Matek Sačer" userId="f995ba64-964a-4bcc-a6bd-5bc63260bc55" providerId="ADAL" clId="{02DF962A-32B9-4792-A439-4D8B59436525}" dt="2020-12-07T10:46:43.596" v="95" actId="20577"/>
      <pc:docMkLst>
        <pc:docMk/>
      </pc:docMkLst>
      <pc:sldChg chg="modSp mod">
        <pc:chgData name="Snježana Matek Sačer" userId="f995ba64-964a-4bcc-a6bd-5bc63260bc55" providerId="ADAL" clId="{02DF962A-32B9-4792-A439-4D8B59436525}" dt="2020-12-07T10:46:43.596" v="95" actId="20577"/>
        <pc:sldMkLst>
          <pc:docMk/>
          <pc:sldMk cId="142997306" sldId="274"/>
        </pc:sldMkLst>
        <pc:spChg chg="mod">
          <ac:chgData name="Snježana Matek Sačer" userId="f995ba64-964a-4bcc-a6bd-5bc63260bc55" providerId="ADAL" clId="{02DF962A-32B9-4792-A439-4D8B59436525}" dt="2020-12-07T10:46:24.493" v="75" actId="121"/>
          <ac:spMkLst>
            <pc:docMk/>
            <pc:sldMk cId="142997306" sldId="274"/>
            <ac:spMk id="5" creationId="{00DC9464-44FA-4D1C-B40D-0F3CE7DEB230}"/>
          </ac:spMkLst>
        </pc:spChg>
        <pc:spChg chg="mod">
          <ac:chgData name="Snježana Matek Sačer" userId="f995ba64-964a-4bcc-a6bd-5bc63260bc55" providerId="ADAL" clId="{02DF962A-32B9-4792-A439-4D8B59436525}" dt="2020-12-07T10:46:43.596" v="95" actId="20577"/>
          <ac:spMkLst>
            <pc:docMk/>
            <pc:sldMk cId="142997306" sldId="274"/>
            <ac:spMk id="11" creationId="{7A1A3ABE-A2A8-4E76-94D1-A56E180224F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4E5F4-DD4E-4BD7-9479-7E12DE74C2AF}" type="doc">
      <dgm:prSet loTypeId="urn:microsoft.com/office/officeart/2005/8/layout/hList2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E0027174-D97B-48DB-A113-F4CAA8F1691E}">
      <dgm:prSet phldrT="[Text]"/>
      <dgm:spPr/>
      <dgm:t>
        <a:bodyPr/>
        <a:lstStyle/>
        <a:p>
          <a:r>
            <a:rPr lang="hr-HR" dirty="0">
              <a:solidFill>
                <a:schemeClr val="accent6">
                  <a:lumMod val="75000"/>
                </a:schemeClr>
              </a:solidFill>
            </a:rPr>
            <a:t>REZULTATI</a:t>
          </a:r>
        </a:p>
      </dgm:t>
    </dgm:pt>
    <dgm:pt modelId="{556774FC-940B-4410-AE09-DD146423FC05}" type="parTrans" cxnId="{93A5873E-EAE5-4E1F-9953-C3FB38AAA6BB}">
      <dgm:prSet/>
      <dgm:spPr/>
      <dgm:t>
        <a:bodyPr/>
        <a:lstStyle/>
        <a:p>
          <a:endParaRPr lang="hr-HR"/>
        </a:p>
      </dgm:t>
    </dgm:pt>
    <dgm:pt modelId="{E853433B-597E-475C-85C8-D3A4C00DAF7A}" type="sibTrans" cxnId="{93A5873E-EAE5-4E1F-9953-C3FB38AAA6BB}">
      <dgm:prSet/>
      <dgm:spPr/>
      <dgm:t>
        <a:bodyPr/>
        <a:lstStyle/>
        <a:p>
          <a:endParaRPr lang="hr-HR"/>
        </a:p>
      </dgm:t>
    </dgm:pt>
    <dgm:pt modelId="{24EA6189-7B54-4795-BF03-04899A08F093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hr-HR" dirty="0"/>
            <a:t> Širiti rezultate</a:t>
          </a:r>
        </a:p>
      </dgm:t>
    </dgm:pt>
    <dgm:pt modelId="{70EA01E8-C163-472C-AE12-06A176231FA7}" type="parTrans" cxnId="{DCCF24F2-866C-41BF-877D-B576A0A68720}">
      <dgm:prSet/>
      <dgm:spPr/>
      <dgm:t>
        <a:bodyPr/>
        <a:lstStyle/>
        <a:p>
          <a:endParaRPr lang="hr-HR"/>
        </a:p>
      </dgm:t>
    </dgm:pt>
    <dgm:pt modelId="{0DFD9780-1A53-4304-BFC9-DA115ED93D28}" type="sibTrans" cxnId="{DCCF24F2-866C-41BF-877D-B576A0A68720}">
      <dgm:prSet/>
      <dgm:spPr/>
      <dgm:t>
        <a:bodyPr/>
        <a:lstStyle/>
        <a:p>
          <a:endParaRPr lang="hr-HR"/>
        </a:p>
      </dgm:t>
    </dgm:pt>
    <dgm:pt modelId="{4B96AB52-2207-4E8B-9618-9DBBC301E161}">
      <dgm:prSet phldrT="[Text]"/>
      <dgm:spPr/>
      <dgm:t>
        <a:bodyPr/>
        <a:lstStyle/>
        <a:p>
          <a:r>
            <a:rPr lang="hr-HR" dirty="0">
              <a:solidFill>
                <a:schemeClr val="accent6">
                  <a:lumMod val="75000"/>
                </a:schemeClr>
              </a:solidFill>
            </a:rPr>
            <a:t>UČINAK</a:t>
          </a:r>
          <a:r>
            <a:rPr lang="hr-HR" dirty="0"/>
            <a:t> </a:t>
          </a:r>
        </a:p>
      </dgm:t>
    </dgm:pt>
    <dgm:pt modelId="{6CAF3019-82FC-416F-A597-0D266179AEE0}" type="parTrans" cxnId="{43DE12D1-0522-4402-9D82-7CCFA67DD72F}">
      <dgm:prSet/>
      <dgm:spPr/>
      <dgm:t>
        <a:bodyPr/>
        <a:lstStyle/>
        <a:p>
          <a:endParaRPr lang="hr-HR"/>
        </a:p>
      </dgm:t>
    </dgm:pt>
    <dgm:pt modelId="{5D88AAC2-BD7C-438B-8A0C-DE1A514518FD}" type="sibTrans" cxnId="{43DE12D1-0522-4402-9D82-7CCFA67DD72F}">
      <dgm:prSet/>
      <dgm:spPr/>
      <dgm:t>
        <a:bodyPr/>
        <a:lstStyle/>
        <a:p>
          <a:endParaRPr lang="hr-HR"/>
        </a:p>
      </dgm:t>
    </dgm:pt>
    <dgm:pt modelId="{55EEB2DB-1B7D-40D9-B70A-07B237179F0E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hr-HR" sz="1400" dirty="0"/>
            <a:t> Projektni rezultati mogu imati veliki utjecaj na ljude, praksu, organizacije i sustave</a:t>
          </a:r>
        </a:p>
      </dgm:t>
    </dgm:pt>
    <dgm:pt modelId="{6572764A-D28D-49E2-AC01-82BE1301E035}" type="parTrans" cxnId="{039EBC5B-6C4E-4240-BC29-6C31383071DC}">
      <dgm:prSet/>
      <dgm:spPr/>
      <dgm:t>
        <a:bodyPr/>
        <a:lstStyle/>
        <a:p>
          <a:endParaRPr lang="hr-HR"/>
        </a:p>
      </dgm:t>
    </dgm:pt>
    <dgm:pt modelId="{096EFD4F-0300-45FF-94AA-DBD228AB7929}" type="sibTrans" cxnId="{039EBC5B-6C4E-4240-BC29-6C31383071DC}">
      <dgm:prSet/>
      <dgm:spPr/>
      <dgm:t>
        <a:bodyPr/>
        <a:lstStyle/>
        <a:p>
          <a:endParaRPr lang="hr-HR"/>
        </a:p>
      </dgm:t>
    </dgm:pt>
    <dgm:pt modelId="{5E5AF964-E5D6-4D95-A5E3-FF9293FE8D25}">
      <dgm:prSet phldrT="[Text]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hr-HR" sz="1400" dirty="0"/>
        </a:p>
      </dgm:t>
    </dgm:pt>
    <dgm:pt modelId="{2A42D813-4DE1-4CBF-8675-5BFE637BF5B0}" type="parTrans" cxnId="{FB401077-14F0-443F-915B-7449EB64F1F7}">
      <dgm:prSet/>
      <dgm:spPr/>
      <dgm:t>
        <a:bodyPr/>
        <a:lstStyle/>
        <a:p>
          <a:endParaRPr lang="hr-HR"/>
        </a:p>
      </dgm:t>
    </dgm:pt>
    <dgm:pt modelId="{E3D42AB0-5595-4F1A-BEBA-DBC52B9635C0}" type="sibTrans" cxnId="{FB401077-14F0-443F-915B-7449EB64F1F7}">
      <dgm:prSet/>
      <dgm:spPr/>
      <dgm:t>
        <a:bodyPr/>
        <a:lstStyle/>
        <a:p>
          <a:endParaRPr lang="hr-HR"/>
        </a:p>
      </dgm:t>
    </dgm:pt>
    <dgm:pt modelId="{9910C757-B3FA-49E2-96DE-7F376172E377}">
      <dgm:prSet phldrT="[Text]"/>
      <dgm:spPr/>
      <dgm:t>
        <a:bodyPr/>
        <a:lstStyle/>
        <a:p>
          <a:r>
            <a:rPr lang="hr-HR" dirty="0">
              <a:solidFill>
                <a:schemeClr val="accent6">
                  <a:lumMod val="75000"/>
                </a:schemeClr>
              </a:solidFill>
            </a:rPr>
            <a:t>ODRŽIVOST</a:t>
          </a:r>
        </a:p>
      </dgm:t>
    </dgm:pt>
    <dgm:pt modelId="{45089F61-08CA-48D1-9034-E8054189C35E}" type="parTrans" cxnId="{24106A01-B0EF-4FC9-B647-3D07995A5FDC}">
      <dgm:prSet/>
      <dgm:spPr/>
      <dgm:t>
        <a:bodyPr/>
        <a:lstStyle/>
        <a:p>
          <a:endParaRPr lang="hr-HR"/>
        </a:p>
      </dgm:t>
    </dgm:pt>
    <dgm:pt modelId="{61F88D72-651D-418D-9ABB-84B3D51B9C8C}" type="sibTrans" cxnId="{24106A01-B0EF-4FC9-B647-3D07995A5FDC}">
      <dgm:prSet/>
      <dgm:spPr/>
      <dgm:t>
        <a:bodyPr/>
        <a:lstStyle/>
        <a:p>
          <a:endParaRPr lang="hr-HR"/>
        </a:p>
      </dgm:t>
    </dgm:pt>
    <dgm:pt modelId="{8A4E1AE4-2E8C-4834-8786-7C63C5328072}">
      <dgm:prSet phldrT="[Text]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1400" kern="1200" dirty="0"/>
            <a:t> Rezultati žive i nakon završetka projekta</a:t>
          </a:r>
        </a:p>
      </dgm:t>
    </dgm:pt>
    <dgm:pt modelId="{FC042180-C940-4C03-8123-64FBD52A1D39}" type="parTrans" cxnId="{81641581-00BD-499A-8F75-9391F9250C4E}">
      <dgm:prSet/>
      <dgm:spPr/>
      <dgm:t>
        <a:bodyPr/>
        <a:lstStyle/>
        <a:p>
          <a:endParaRPr lang="hr-HR"/>
        </a:p>
      </dgm:t>
    </dgm:pt>
    <dgm:pt modelId="{4FBD31B2-581F-4F72-B3DC-824D28E50859}" type="sibTrans" cxnId="{81641581-00BD-499A-8F75-9391F9250C4E}">
      <dgm:prSet/>
      <dgm:spPr/>
      <dgm:t>
        <a:bodyPr/>
        <a:lstStyle/>
        <a:p>
          <a:endParaRPr lang="hr-HR"/>
        </a:p>
      </dgm:t>
    </dgm:pt>
    <dgm:pt modelId="{10219E8E-AC9B-4015-9E95-765787B0D18C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hr-HR" dirty="0"/>
            <a:t> Podučiti druge kako ih koristiti i iskoristiti</a:t>
          </a:r>
        </a:p>
      </dgm:t>
    </dgm:pt>
    <dgm:pt modelId="{04FD9CE1-E2F7-404B-94BC-8A47779905ED}" type="parTrans" cxnId="{23EB78AF-EFAC-4579-92FD-20511B18C7C6}">
      <dgm:prSet/>
      <dgm:spPr/>
      <dgm:t>
        <a:bodyPr/>
        <a:lstStyle/>
        <a:p>
          <a:endParaRPr lang="hr-HR"/>
        </a:p>
      </dgm:t>
    </dgm:pt>
    <dgm:pt modelId="{AE02BDE4-565A-4E6E-8EB7-6E44A02D0648}" type="sibTrans" cxnId="{23EB78AF-EFAC-4579-92FD-20511B18C7C6}">
      <dgm:prSet/>
      <dgm:spPr/>
      <dgm:t>
        <a:bodyPr/>
        <a:lstStyle/>
        <a:p>
          <a:endParaRPr lang="hr-HR"/>
        </a:p>
      </dgm:t>
    </dgm:pt>
    <dgm:pt modelId="{6869F2F5-05F1-4F76-B971-99B40DEEEA1F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endParaRPr lang="hr-HR" dirty="0"/>
        </a:p>
      </dgm:t>
    </dgm:pt>
    <dgm:pt modelId="{AEA023E2-BF9D-456A-99ED-700DBA1E9300}" type="parTrans" cxnId="{E5613184-5B02-46D1-AEA3-7956756369AC}">
      <dgm:prSet/>
      <dgm:spPr/>
      <dgm:t>
        <a:bodyPr/>
        <a:lstStyle/>
        <a:p>
          <a:endParaRPr lang="hr-HR"/>
        </a:p>
      </dgm:t>
    </dgm:pt>
    <dgm:pt modelId="{902A7225-3C60-4515-83F2-F15D84840E14}" type="sibTrans" cxnId="{E5613184-5B02-46D1-AEA3-7956756369AC}">
      <dgm:prSet/>
      <dgm:spPr/>
      <dgm:t>
        <a:bodyPr/>
        <a:lstStyle/>
        <a:p>
          <a:endParaRPr lang="hr-HR"/>
        </a:p>
      </dgm:t>
    </dgm:pt>
    <dgm:pt modelId="{D8E31491-AEB4-4E4F-A328-B2EC803C724D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endParaRPr lang="hr-HR" sz="1400" dirty="0"/>
        </a:p>
      </dgm:t>
    </dgm:pt>
    <dgm:pt modelId="{ECFC509C-81BB-4DD4-BAAB-A92B1EE9D090}" type="parTrans" cxnId="{55F4C45F-00B0-4235-A579-6CDF605DC6E0}">
      <dgm:prSet/>
      <dgm:spPr/>
      <dgm:t>
        <a:bodyPr/>
        <a:lstStyle/>
        <a:p>
          <a:endParaRPr lang="hr-HR"/>
        </a:p>
      </dgm:t>
    </dgm:pt>
    <dgm:pt modelId="{E2FCCA33-45BC-48A3-9808-1E92E49EF33A}" type="sibTrans" cxnId="{55F4C45F-00B0-4235-A579-6CDF605DC6E0}">
      <dgm:prSet/>
      <dgm:spPr/>
      <dgm:t>
        <a:bodyPr/>
        <a:lstStyle/>
        <a:p>
          <a:endParaRPr lang="hr-HR"/>
        </a:p>
      </dgm:t>
    </dgm:pt>
    <dgm:pt modelId="{57F0366F-4C94-4E77-B241-E00030ECEF4D}">
      <dgm:prSet phldrT="[Text]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hr-HR" sz="1400" kern="1200" dirty="0"/>
        </a:p>
      </dgm:t>
    </dgm:pt>
    <dgm:pt modelId="{2D2424F7-B162-4EDB-BB01-867777C54BCF}" type="parTrans" cxnId="{CCAFE986-FDA5-4DA8-9AFF-13D3470FA44C}">
      <dgm:prSet/>
      <dgm:spPr/>
      <dgm:t>
        <a:bodyPr/>
        <a:lstStyle/>
        <a:p>
          <a:endParaRPr lang="hr-HR"/>
        </a:p>
      </dgm:t>
    </dgm:pt>
    <dgm:pt modelId="{0B74FDF9-A8B5-40D5-83B8-F5C853ADABEA}" type="sibTrans" cxnId="{CCAFE986-FDA5-4DA8-9AFF-13D3470FA44C}">
      <dgm:prSet/>
      <dgm:spPr/>
      <dgm:t>
        <a:bodyPr/>
        <a:lstStyle/>
        <a:p>
          <a:endParaRPr lang="hr-HR"/>
        </a:p>
      </dgm:t>
    </dgm:pt>
    <dgm:pt modelId="{F407414D-32A5-4857-A29F-5868B53DB1D8}">
      <dgm:prSet phldrT="[Text]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hr-HR" sz="1400" dirty="0"/>
        </a:p>
      </dgm:t>
    </dgm:pt>
    <dgm:pt modelId="{12F2190F-90DF-4000-8B13-5C43B8FD3F05}" type="parTrans" cxnId="{5D24897B-6952-4F99-BE9F-8273797B752B}">
      <dgm:prSet/>
      <dgm:spPr/>
      <dgm:t>
        <a:bodyPr/>
        <a:lstStyle/>
        <a:p>
          <a:endParaRPr lang="hr-HR"/>
        </a:p>
      </dgm:t>
    </dgm:pt>
    <dgm:pt modelId="{A0932522-FA13-45A3-8FC7-1D1E3D738330}" type="sibTrans" cxnId="{5D24897B-6952-4F99-BE9F-8273797B752B}">
      <dgm:prSet/>
      <dgm:spPr/>
      <dgm:t>
        <a:bodyPr/>
        <a:lstStyle/>
        <a:p>
          <a:endParaRPr lang="hr-HR"/>
        </a:p>
      </dgm:t>
    </dgm:pt>
    <dgm:pt modelId="{DCBAA9F4-E6DC-4A4E-B531-14CF8AC8150A}">
      <dgm:prSet phldrT="[Text]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1400" kern="1200" dirty="0"/>
        </a:p>
      </dgm:t>
    </dgm:pt>
    <dgm:pt modelId="{2106CE78-EA08-4D21-9922-CB5F90D2DADC}" type="sibTrans" cxnId="{6B1F63C0-0D35-4C67-A70F-81C6D2868A27}">
      <dgm:prSet/>
      <dgm:spPr/>
      <dgm:t>
        <a:bodyPr/>
        <a:lstStyle/>
        <a:p>
          <a:endParaRPr lang="hr-HR"/>
        </a:p>
      </dgm:t>
    </dgm:pt>
    <dgm:pt modelId="{18B7FA44-A7B8-4AEA-926B-C284F3491222}" type="parTrans" cxnId="{6B1F63C0-0D35-4C67-A70F-81C6D2868A27}">
      <dgm:prSet/>
      <dgm:spPr/>
      <dgm:t>
        <a:bodyPr/>
        <a:lstStyle/>
        <a:p>
          <a:endParaRPr lang="hr-HR"/>
        </a:p>
      </dgm:t>
    </dgm:pt>
    <dgm:pt modelId="{29E63C6D-D731-4213-AB8E-9D7DA4D7A562}" type="pres">
      <dgm:prSet presAssocID="{3124E5F4-DD4E-4BD7-9479-7E12DE74C2AF}" presName="linearFlow" presStyleCnt="0">
        <dgm:presLayoutVars>
          <dgm:dir/>
          <dgm:animLvl val="lvl"/>
          <dgm:resizeHandles/>
        </dgm:presLayoutVars>
      </dgm:prSet>
      <dgm:spPr/>
    </dgm:pt>
    <dgm:pt modelId="{E3F21338-E1C4-4F15-8F83-248088450328}" type="pres">
      <dgm:prSet presAssocID="{E0027174-D97B-48DB-A113-F4CAA8F1691E}" presName="compositeNode" presStyleCnt="0">
        <dgm:presLayoutVars>
          <dgm:bulletEnabled val="1"/>
        </dgm:presLayoutVars>
      </dgm:prSet>
      <dgm:spPr/>
    </dgm:pt>
    <dgm:pt modelId="{ECB9E6BC-FDC4-4CF1-8BA9-194B1870F4FA}" type="pres">
      <dgm:prSet presAssocID="{E0027174-D97B-48DB-A113-F4CAA8F1691E}" presName="imag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D31826E5-AD0E-441A-A8DD-3EBAB641A909}" type="pres">
      <dgm:prSet presAssocID="{E0027174-D97B-48DB-A113-F4CAA8F1691E}" presName="childNode" presStyleLbl="node1" presStyleIdx="0" presStyleCnt="3">
        <dgm:presLayoutVars>
          <dgm:bulletEnabled val="1"/>
        </dgm:presLayoutVars>
      </dgm:prSet>
      <dgm:spPr/>
    </dgm:pt>
    <dgm:pt modelId="{90FE9777-46DF-49E8-A4C3-AABB803AE661}" type="pres">
      <dgm:prSet presAssocID="{E0027174-D97B-48DB-A113-F4CAA8F1691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F8BBA03-D1E3-4361-8963-94A3C4842D2A}" type="pres">
      <dgm:prSet presAssocID="{E853433B-597E-475C-85C8-D3A4C00DAF7A}" presName="sibTrans" presStyleCnt="0"/>
      <dgm:spPr/>
    </dgm:pt>
    <dgm:pt modelId="{30BFA9DE-9876-4261-B64E-CFAE53C5DA5D}" type="pres">
      <dgm:prSet presAssocID="{4B96AB52-2207-4E8B-9618-9DBBC301E161}" presName="compositeNode" presStyleCnt="0">
        <dgm:presLayoutVars>
          <dgm:bulletEnabled val="1"/>
        </dgm:presLayoutVars>
      </dgm:prSet>
      <dgm:spPr/>
    </dgm:pt>
    <dgm:pt modelId="{80F0753F-98FB-40F0-A577-B8D3899D67E0}" type="pres">
      <dgm:prSet presAssocID="{4B96AB52-2207-4E8B-9618-9DBBC301E161}" presName="image" presStyleLbl="fgImgPlace1" presStyleIdx="1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030F054-5C0F-4A77-A4A1-0965800C14E2}" type="pres">
      <dgm:prSet presAssocID="{4B96AB52-2207-4E8B-9618-9DBBC301E161}" presName="childNode" presStyleLbl="node1" presStyleIdx="1" presStyleCnt="3">
        <dgm:presLayoutVars>
          <dgm:bulletEnabled val="1"/>
        </dgm:presLayoutVars>
      </dgm:prSet>
      <dgm:spPr/>
    </dgm:pt>
    <dgm:pt modelId="{7ADF965D-7481-470C-AF17-C0894789D331}" type="pres">
      <dgm:prSet presAssocID="{4B96AB52-2207-4E8B-9618-9DBBC301E161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1E51B4E-5DBA-4206-B21F-28840F9638A0}" type="pres">
      <dgm:prSet presAssocID="{5D88AAC2-BD7C-438B-8A0C-DE1A514518FD}" presName="sibTrans" presStyleCnt="0"/>
      <dgm:spPr/>
    </dgm:pt>
    <dgm:pt modelId="{808C4E11-750F-4B53-8D4C-E4A5BA6F0E49}" type="pres">
      <dgm:prSet presAssocID="{9910C757-B3FA-49E2-96DE-7F376172E377}" presName="compositeNode" presStyleCnt="0">
        <dgm:presLayoutVars>
          <dgm:bulletEnabled val="1"/>
        </dgm:presLayoutVars>
      </dgm:prSet>
      <dgm:spPr/>
    </dgm:pt>
    <dgm:pt modelId="{0C173A09-C2A4-45DF-9CAB-9AD41EED1808}" type="pres">
      <dgm:prSet presAssocID="{9910C757-B3FA-49E2-96DE-7F376172E377}" presName="image" presStyleLbl="f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EF58438-E769-433E-BC97-D8D8D0B7E13E}" type="pres">
      <dgm:prSet presAssocID="{9910C757-B3FA-49E2-96DE-7F376172E377}" presName="childNode" presStyleLbl="node1" presStyleIdx="2" presStyleCnt="3">
        <dgm:presLayoutVars>
          <dgm:bulletEnabled val="1"/>
        </dgm:presLayoutVars>
      </dgm:prSet>
      <dgm:spPr/>
    </dgm:pt>
    <dgm:pt modelId="{6DD3BC67-144C-4E25-BD50-BFA802F99164}" type="pres">
      <dgm:prSet presAssocID="{9910C757-B3FA-49E2-96DE-7F376172E37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4106A01-B0EF-4FC9-B647-3D07995A5FDC}" srcId="{3124E5F4-DD4E-4BD7-9479-7E12DE74C2AF}" destId="{9910C757-B3FA-49E2-96DE-7F376172E377}" srcOrd="2" destOrd="0" parTransId="{45089F61-08CA-48D1-9034-E8054189C35E}" sibTransId="{61F88D72-651D-418D-9ABB-84B3D51B9C8C}"/>
    <dgm:cxn modelId="{BB76210A-DB6A-40D7-8DED-788C42A60D7F}" type="presOf" srcId="{F407414D-32A5-4857-A29F-5868B53DB1D8}" destId="{0030F054-5C0F-4A77-A4A1-0965800C14E2}" srcOrd="0" destOrd="3" presId="urn:microsoft.com/office/officeart/2005/8/layout/hList2"/>
    <dgm:cxn modelId="{9BABBF29-0896-4D23-A444-C5E90A36CE9C}" type="presOf" srcId="{10219E8E-AC9B-4015-9E95-765787B0D18C}" destId="{D31826E5-AD0E-441A-A8DD-3EBAB641A909}" srcOrd="0" destOrd="2" presId="urn:microsoft.com/office/officeart/2005/8/layout/hList2"/>
    <dgm:cxn modelId="{798AC637-DAB9-4FD5-8A23-6D4A4AFC55D5}" type="presOf" srcId="{8A4E1AE4-2E8C-4834-8786-7C63C5328072}" destId="{AEF58438-E769-433E-BC97-D8D8D0B7E13E}" srcOrd="0" destOrd="0" presId="urn:microsoft.com/office/officeart/2005/8/layout/hList2"/>
    <dgm:cxn modelId="{93A5873E-EAE5-4E1F-9953-C3FB38AAA6BB}" srcId="{3124E5F4-DD4E-4BD7-9479-7E12DE74C2AF}" destId="{E0027174-D97B-48DB-A113-F4CAA8F1691E}" srcOrd="0" destOrd="0" parTransId="{556774FC-940B-4410-AE09-DD146423FC05}" sibTransId="{E853433B-597E-475C-85C8-D3A4C00DAF7A}"/>
    <dgm:cxn modelId="{039EBC5B-6C4E-4240-BC29-6C31383071DC}" srcId="{4B96AB52-2207-4E8B-9618-9DBBC301E161}" destId="{55EEB2DB-1B7D-40D9-B70A-07B237179F0E}" srcOrd="0" destOrd="0" parTransId="{6572764A-D28D-49E2-AC01-82BE1301E035}" sibTransId="{096EFD4F-0300-45FF-94AA-DBD228AB7929}"/>
    <dgm:cxn modelId="{55F4C45F-00B0-4235-A579-6CDF605DC6E0}" srcId="{4B96AB52-2207-4E8B-9618-9DBBC301E161}" destId="{D8E31491-AEB4-4E4F-A328-B2EC803C724D}" srcOrd="1" destOrd="0" parTransId="{ECFC509C-81BB-4DD4-BAAB-A92B1EE9D090}" sibTransId="{E2FCCA33-45BC-48A3-9808-1E92E49EF33A}"/>
    <dgm:cxn modelId="{A2BC304B-92A1-4F77-8197-6BD2484EC2C7}" type="presOf" srcId="{4B96AB52-2207-4E8B-9618-9DBBC301E161}" destId="{7ADF965D-7481-470C-AF17-C0894789D331}" srcOrd="0" destOrd="0" presId="urn:microsoft.com/office/officeart/2005/8/layout/hList2"/>
    <dgm:cxn modelId="{EF1F574C-A081-4278-9876-0EEC6F35CC82}" type="presOf" srcId="{55EEB2DB-1B7D-40D9-B70A-07B237179F0E}" destId="{0030F054-5C0F-4A77-A4A1-0965800C14E2}" srcOrd="0" destOrd="0" presId="urn:microsoft.com/office/officeart/2005/8/layout/hList2"/>
    <dgm:cxn modelId="{FB401077-14F0-443F-915B-7449EB64F1F7}" srcId="{4B96AB52-2207-4E8B-9618-9DBBC301E161}" destId="{5E5AF964-E5D6-4D95-A5E3-FF9293FE8D25}" srcOrd="2" destOrd="0" parTransId="{2A42D813-4DE1-4CBF-8675-5BFE637BF5B0}" sibTransId="{E3D42AB0-5595-4F1A-BEBA-DBC52B9635C0}"/>
    <dgm:cxn modelId="{5D24897B-6952-4F99-BE9F-8273797B752B}" srcId="{4B96AB52-2207-4E8B-9618-9DBBC301E161}" destId="{F407414D-32A5-4857-A29F-5868B53DB1D8}" srcOrd="3" destOrd="0" parTransId="{12F2190F-90DF-4000-8B13-5C43B8FD3F05}" sibTransId="{A0932522-FA13-45A3-8FC7-1D1E3D738330}"/>
    <dgm:cxn modelId="{81641581-00BD-499A-8F75-9391F9250C4E}" srcId="{9910C757-B3FA-49E2-96DE-7F376172E377}" destId="{8A4E1AE4-2E8C-4834-8786-7C63C5328072}" srcOrd="0" destOrd="0" parTransId="{FC042180-C940-4C03-8123-64FBD52A1D39}" sibTransId="{4FBD31B2-581F-4F72-B3DC-824D28E50859}"/>
    <dgm:cxn modelId="{E5613184-5B02-46D1-AEA3-7956756369AC}" srcId="{E0027174-D97B-48DB-A113-F4CAA8F1691E}" destId="{6869F2F5-05F1-4F76-B971-99B40DEEEA1F}" srcOrd="1" destOrd="0" parTransId="{AEA023E2-BF9D-456A-99ED-700DBA1E9300}" sibTransId="{902A7225-3C60-4515-83F2-F15D84840E14}"/>
    <dgm:cxn modelId="{CCAFE986-FDA5-4DA8-9AFF-13D3470FA44C}" srcId="{9910C757-B3FA-49E2-96DE-7F376172E377}" destId="{57F0366F-4C94-4E77-B241-E00030ECEF4D}" srcOrd="1" destOrd="0" parTransId="{2D2424F7-B162-4EDB-BB01-867777C54BCF}" sibTransId="{0B74FDF9-A8B5-40D5-83B8-F5C853ADABEA}"/>
    <dgm:cxn modelId="{74B203A0-5D71-4BF7-B9EA-D4022CE32568}" type="presOf" srcId="{9910C757-B3FA-49E2-96DE-7F376172E377}" destId="{6DD3BC67-144C-4E25-BD50-BFA802F99164}" srcOrd="0" destOrd="0" presId="urn:microsoft.com/office/officeart/2005/8/layout/hList2"/>
    <dgm:cxn modelId="{23EB78AF-EFAC-4579-92FD-20511B18C7C6}" srcId="{E0027174-D97B-48DB-A113-F4CAA8F1691E}" destId="{10219E8E-AC9B-4015-9E95-765787B0D18C}" srcOrd="2" destOrd="0" parTransId="{04FD9CE1-E2F7-404B-94BC-8A47779905ED}" sibTransId="{AE02BDE4-565A-4E6E-8EB7-6E44A02D0648}"/>
    <dgm:cxn modelId="{DCDA37B1-59D0-4724-9468-95AB19536757}" type="presOf" srcId="{D8E31491-AEB4-4E4F-A328-B2EC803C724D}" destId="{0030F054-5C0F-4A77-A4A1-0965800C14E2}" srcOrd="0" destOrd="1" presId="urn:microsoft.com/office/officeart/2005/8/layout/hList2"/>
    <dgm:cxn modelId="{2C3F0FBB-9743-4A0D-8C6A-6A9337CF33D1}" type="presOf" srcId="{6869F2F5-05F1-4F76-B971-99B40DEEEA1F}" destId="{D31826E5-AD0E-441A-A8DD-3EBAB641A909}" srcOrd="0" destOrd="1" presId="urn:microsoft.com/office/officeart/2005/8/layout/hList2"/>
    <dgm:cxn modelId="{6B1F63C0-0D35-4C67-A70F-81C6D2868A27}" srcId="{9910C757-B3FA-49E2-96DE-7F376172E377}" destId="{DCBAA9F4-E6DC-4A4E-B531-14CF8AC8150A}" srcOrd="2" destOrd="0" parTransId="{18B7FA44-A7B8-4AEA-926B-C284F3491222}" sibTransId="{2106CE78-EA08-4D21-9922-CB5F90D2DADC}"/>
    <dgm:cxn modelId="{10F52CC3-BE00-4F84-87BB-A57ACDA0B734}" type="presOf" srcId="{24EA6189-7B54-4795-BF03-04899A08F093}" destId="{D31826E5-AD0E-441A-A8DD-3EBAB641A909}" srcOrd="0" destOrd="0" presId="urn:microsoft.com/office/officeart/2005/8/layout/hList2"/>
    <dgm:cxn modelId="{E79463CD-3CF8-49BA-A0C3-27AE7C3F5A22}" type="presOf" srcId="{DCBAA9F4-E6DC-4A4E-B531-14CF8AC8150A}" destId="{AEF58438-E769-433E-BC97-D8D8D0B7E13E}" srcOrd="0" destOrd="2" presId="urn:microsoft.com/office/officeart/2005/8/layout/hList2"/>
    <dgm:cxn modelId="{CC9571D0-CA11-4371-905E-6AC3E4AA0E2A}" type="presOf" srcId="{57F0366F-4C94-4E77-B241-E00030ECEF4D}" destId="{AEF58438-E769-433E-BC97-D8D8D0B7E13E}" srcOrd="0" destOrd="1" presId="urn:microsoft.com/office/officeart/2005/8/layout/hList2"/>
    <dgm:cxn modelId="{43DE12D1-0522-4402-9D82-7CCFA67DD72F}" srcId="{3124E5F4-DD4E-4BD7-9479-7E12DE74C2AF}" destId="{4B96AB52-2207-4E8B-9618-9DBBC301E161}" srcOrd="1" destOrd="0" parTransId="{6CAF3019-82FC-416F-A597-0D266179AEE0}" sibTransId="{5D88AAC2-BD7C-438B-8A0C-DE1A514518FD}"/>
    <dgm:cxn modelId="{855589D4-714C-47F1-B03F-E4485F1179A1}" type="presOf" srcId="{3124E5F4-DD4E-4BD7-9479-7E12DE74C2AF}" destId="{29E63C6D-D731-4213-AB8E-9D7DA4D7A562}" srcOrd="0" destOrd="0" presId="urn:microsoft.com/office/officeart/2005/8/layout/hList2"/>
    <dgm:cxn modelId="{F3059FDF-6A35-44C2-8071-B68D0DB0AFF0}" type="presOf" srcId="{5E5AF964-E5D6-4D95-A5E3-FF9293FE8D25}" destId="{0030F054-5C0F-4A77-A4A1-0965800C14E2}" srcOrd="0" destOrd="2" presId="urn:microsoft.com/office/officeart/2005/8/layout/hList2"/>
    <dgm:cxn modelId="{DCCF24F2-866C-41BF-877D-B576A0A68720}" srcId="{E0027174-D97B-48DB-A113-F4CAA8F1691E}" destId="{24EA6189-7B54-4795-BF03-04899A08F093}" srcOrd="0" destOrd="0" parTransId="{70EA01E8-C163-472C-AE12-06A176231FA7}" sibTransId="{0DFD9780-1A53-4304-BFC9-DA115ED93D28}"/>
    <dgm:cxn modelId="{6A02E8F5-E9C7-4DB0-96E1-849053431D95}" type="presOf" srcId="{E0027174-D97B-48DB-A113-F4CAA8F1691E}" destId="{90FE9777-46DF-49E8-A4C3-AABB803AE661}" srcOrd="0" destOrd="0" presId="urn:microsoft.com/office/officeart/2005/8/layout/hList2"/>
    <dgm:cxn modelId="{2227252E-9483-4640-9C60-B16AB24B3A9B}" type="presParOf" srcId="{29E63C6D-D731-4213-AB8E-9D7DA4D7A562}" destId="{E3F21338-E1C4-4F15-8F83-248088450328}" srcOrd="0" destOrd="0" presId="urn:microsoft.com/office/officeart/2005/8/layout/hList2"/>
    <dgm:cxn modelId="{23E9EF0E-AFFF-4409-8481-F1112EFD4465}" type="presParOf" srcId="{E3F21338-E1C4-4F15-8F83-248088450328}" destId="{ECB9E6BC-FDC4-4CF1-8BA9-194B1870F4FA}" srcOrd="0" destOrd="0" presId="urn:microsoft.com/office/officeart/2005/8/layout/hList2"/>
    <dgm:cxn modelId="{E713DCF4-652B-4011-AC92-2F9478E122DC}" type="presParOf" srcId="{E3F21338-E1C4-4F15-8F83-248088450328}" destId="{D31826E5-AD0E-441A-A8DD-3EBAB641A909}" srcOrd="1" destOrd="0" presId="urn:microsoft.com/office/officeart/2005/8/layout/hList2"/>
    <dgm:cxn modelId="{34A7459B-108E-4ECF-9C89-0757FAD65B2A}" type="presParOf" srcId="{E3F21338-E1C4-4F15-8F83-248088450328}" destId="{90FE9777-46DF-49E8-A4C3-AABB803AE661}" srcOrd="2" destOrd="0" presId="urn:microsoft.com/office/officeart/2005/8/layout/hList2"/>
    <dgm:cxn modelId="{D597DD7E-55AB-41B8-9D94-98075EAD8C4D}" type="presParOf" srcId="{29E63C6D-D731-4213-AB8E-9D7DA4D7A562}" destId="{DF8BBA03-D1E3-4361-8963-94A3C4842D2A}" srcOrd="1" destOrd="0" presId="urn:microsoft.com/office/officeart/2005/8/layout/hList2"/>
    <dgm:cxn modelId="{A592C844-D4DD-479B-B89B-0A74C435374D}" type="presParOf" srcId="{29E63C6D-D731-4213-AB8E-9D7DA4D7A562}" destId="{30BFA9DE-9876-4261-B64E-CFAE53C5DA5D}" srcOrd="2" destOrd="0" presId="urn:microsoft.com/office/officeart/2005/8/layout/hList2"/>
    <dgm:cxn modelId="{E8BB71DC-BBD1-455E-B101-825D76BE8C48}" type="presParOf" srcId="{30BFA9DE-9876-4261-B64E-CFAE53C5DA5D}" destId="{80F0753F-98FB-40F0-A577-B8D3899D67E0}" srcOrd="0" destOrd="0" presId="urn:microsoft.com/office/officeart/2005/8/layout/hList2"/>
    <dgm:cxn modelId="{89F856BD-8B90-4482-8DF0-E371FD342B8F}" type="presParOf" srcId="{30BFA9DE-9876-4261-B64E-CFAE53C5DA5D}" destId="{0030F054-5C0F-4A77-A4A1-0965800C14E2}" srcOrd="1" destOrd="0" presId="urn:microsoft.com/office/officeart/2005/8/layout/hList2"/>
    <dgm:cxn modelId="{09A6EBDB-5A64-43DC-BF40-26ACB8EB2510}" type="presParOf" srcId="{30BFA9DE-9876-4261-B64E-CFAE53C5DA5D}" destId="{7ADF965D-7481-470C-AF17-C0894789D331}" srcOrd="2" destOrd="0" presId="urn:microsoft.com/office/officeart/2005/8/layout/hList2"/>
    <dgm:cxn modelId="{53AC1033-3740-4D26-9361-6AAA600CD4B0}" type="presParOf" srcId="{29E63C6D-D731-4213-AB8E-9D7DA4D7A562}" destId="{D1E51B4E-5DBA-4206-B21F-28840F9638A0}" srcOrd="3" destOrd="0" presId="urn:microsoft.com/office/officeart/2005/8/layout/hList2"/>
    <dgm:cxn modelId="{15633BB3-3965-40AE-A869-15177A9FBD2B}" type="presParOf" srcId="{29E63C6D-D731-4213-AB8E-9D7DA4D7A562}" destId="{808C4E11-750F-4B53-8D4C-E4A5BA6F0E49}" srcOrd="4" destOrd="0" presId="urn:microsoft.com/office/officeart/2005/8/layout/hList2"/>
    <dgm:cxn modelId="{0A1B4F40-4CB6-457C-AC5C-7945D78C0B14}" type="presParOf" srcId="{808C4E11-750F-4B53-8D4C-E4A5BA6F0E49}" destId="{0C173A09-C2A4-45DF-9CAB-9AD41EED1808}" srcOrd="0" destOrd="0" presId="urn:microsoft.com/office/officeart/2005/8/layout/hList2"/>
    <dgm:cxn modelId="{770B2252-29F4-4498-9B52-A414EB38D7BE}" type="presParOf" srcId="{808C4E11-750F-4B53-8D4C-E4A5BA6F0E49}" destId="{AEF58438-E769-433E-BC97-D8D8D0B7E13E}" srcOrd="1" destOrd="0" presId="urn:microsoft.com/office/officeart/2005/8/layout/hList2"/>
    <dgm:cxn modelId="{1F16CEDB-CB85-4093-B205-9D27F554822C}" type="presParOf" srcId="{808C4E11-750F-4B53-8D4C-E4A5BA6F0E49}" destId="{6DD3BC67-144C-4E25-BD50-BFA802F9916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B0542-0BA4-402F-BBA1-3C1E55292BF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93DAF588-F271-4A14-9DF6-0B9BCEE4BC4E}">
      <dgm:prSet phldrT="[Text]"/>
      <dgm:spPr/>
      <dgm:t>
        <a:bodyPr/>
        <a:lstStyle/>
        <a:p>
          <a:r>
            <a:rPr lang="hr-HR" b="1" dirty="0"/>
            <a:t>CILJEVI – ZAŠTO?</a:t>
          </a:r>
        </a:p>
      </dgm:t>
    </dgm:pt>
    <dgm:pt modelId="{4B7D7778-DA0B-4390-BFEC-907B103193D4}" type="parTrans" cxnId="{B67EB3E1-CD61-41C4-A58F-F0E7030E7D90}">
      <dgm:prSet/>
      <dgm:spPr/>
      <dgm:t>
        <a:bodyPr/>
        <a:lstStyle/>
        <a:p>
          <a:endParaRPr lang="hr-HR"/>
        </a:p>
      </dgm:t>
    </dgm:pt>
    <dgm:pt modelId="{E32CC24B-9BDC-4653-A28B-DCAA71F2B2DC}" type="sibTrans" cxnId="{B67EB3E1-CD61-41C4-A58F-F0E7030E7D90}">
      <dgm:prSet/>
      <dgm:spPr/>
      <dgm:t>
        <a:bodyPr/>
        <a:lstStyle/>
        <a:p>
          <a:endParaRPr lang="hr-HR"/>
        </a:p>
      </dgm:t>
    </dgm:pt>
    <dgm:pt modelId="{58FEF170-C7EA-41C5-897D-21ED329D49CE}">
      <dgm:prSet/>
      <dgm:spPr/>
      <dgm:t>
        <a:bodyPr/>
        <a:lstStyle/>
        <a:p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Definirati ciljeve naših aktivnosti</a:t>
          </a:r>
        </a:p>
      </dgm:t>
    </dgm:pt>
    <dgm:pt modelId="{E5A3A00E-0EE6-438D-B21A-12F3EDF88073}" type="parTrans" cxnId="{3EA5CFD7-A82D-4B82-A738-9F46B94394D2}">
      <dgm:prSet/>
      <dgm:spPr/>
      <dgm:t>
        <a:bodyPr/>
        <a:lstStyle/>
        <a:p>
          <a:endParaRPr lang="hr-HR"/>
        </a:p>
      </dgm:t>
    </dgm:pt>
    <dgm:pt modelId="{25D8FB5D-6C62-44AD-8E7F-1577F9949D4E}" type="sibTrans" cxnId="{3EA5CFD7-A82D-4B82-A738-9F46B94394D2}">
      <dgm:prSet/>
      <dgm:spPr/>
      <dgm:t>
        <a:bodyPr/>
        <a:lstStyle/>
        <a:p>
          <a:endParaRPr lang="hr-HR"/>
        </a:p>
      </dgm:t>
    </dgm:pt>
    <dgm:pt modelId="{9BA29972-CF91-4CAE-BF04-57E5E18CD17F}">
      <dgm:prSet/>
      <dgm:spPr/>
      <dgm:t>
        <a:bodyPr/>
        <a:lstStyle/>
        <a:p>
          <a:r>
            <a:rPr lang="hr-HR" b="1" dirty="0"/>
            <a:t>DIONICI – TKO?</a:t>
          </a:r>
          <a:endParaRPr lang="hr-HR" dirty="0"/>
        </a:p>
      </dgm:t>
    </dgm:pt>
    <dgm:pt modelId="{00F89E15-4BA8-4806-92BC-2FC687922182}" type="parTrans" cxnId="{1668DD4A-FAEB-4DF0-AAFC-385C6A02589F}">
      <dgm:prSet/>
      <dgm:spPr/>
      <dgm:t>
        <a:bodyPr/>
        <a:lstStyle/>
        <a:p>
          <a:endParaRPr lang="hr-HR"/>
        </a:p>
      </dgm:t>
    </dgm:pt>
    <dgm:pt modelId="{26CD3090-499D-4D4E-AF24-762529D0794A}" type="sibTrans" cxnId="{1668DD4A-FAEB-4DF0-AAFC-385C6A02589F}">
      <dgm:prSet/>
      <dgm:spPr/>
      <dgm:t>
        <a:bodyPr/>
        <a:lstStyle/>
        <a:p>
          <a:endParaRPr lang="hr-HR"/>
        </a:p>
      </dgm:t>
    </dgm:pt>
    <dgm:pt modelId="{262E6F03-93AA-4E74-9D4E-CB70B16A5D59}">
      <dgm:prSet/>
      <dgm:spPr/>
      <dgm:t>
        <a:bodyPr/>
        <a:lstStyle/>
        <a:p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 Odrediti ciljane skupine – kolege, novi potencijalni korisnici i sudionici programa mobilnosti, lokalna zajednica, stručni aktivi, poslovni sektor, donositelji odluka, mediji i opća javnost</a:t>
          </a:r>
        </a:p>
      </dgm:t>
    </dgm:pt>
    <dgm:pt modelId="{6055033F-BB68-472D-A842-C937ACAF64AE}" type="parTrans" cxnId="{33BBBBC5-ACDF-485C-BB55-17B71A9A2195}">
      <dgm:prSet/>
      <dgm:spPr/>
      <dgm:t>
        <a:bodyPr/>
        <a:lstStyle/>
        <a:p>
          <a:endParaRPr lang="hr-HR"/>
        </a:p>
      </dgm:t>
    </dgm:pt>
    <dgm:pt modelId="{5883AF8F-F37E-4C49-B482-ECE24E576BF3}" type="sibTrans" cxnId="{33BBBBC5-ACDF-485C-BB55-17B71A9A2195}">
      <dgm:prSet/>
      <dgm:spPr/>
      <dgm:t>
        <a:bodyPr/>
        <a:lstStyle/>
        <a:p>
          <a:endParaRPr lang="hr-HR"/>
        </a:p>
      </dgm:t>
    </dgm:pt>
    <dgm:pt modelId="{3FE7E005-56B5-44F5-A2C3-B5200B111D61}">
      <dgm:prSet/>
      <dgm:spPr/>
      <dgm:t>
        <a:bodyPr/>
        <a:lstStyle/>
        <a:p>
          <a:r>
            <a:rPr lang="hr-HR" b="1" dirty="0"/>
            <a:t>REZULTATI I POKAZATELJI – ŠTO I KAKO?</a:t>
          </a:r>
          <a:endParaRPr lang="hr-HR" dirty="0"/>
        </a:p>
      </dgm:t>
    </dgm:pt>
    <dgm:pt modelId="{34F76D82-8D9A-42F1-A9C5-BDD36FAC46FE}" type="parTrans" cxnId="{F0F47F64-C2F1-4D5A-86B8-D1595CED2EEF}">
      <dgm:prSet/>
      <dgm:spPr/>
      <dgm:t>
        <a:bodyPr/>
        <a:lstStyle/>
        <a:p>
          <a:endParaRPr lang="hr-HR"/>
        </a:p>
      </dgm:t>
    </dgm:pt>
    <dgm:pt modelId="{DD35D847-65ED-4C84-9B8E-2646ED47A30E}" type="sibTrans" cxnId="{F0F47F64-C2F1-4D5A-86B8-D1595CED2EEF}">
      <dgm:prSet/>
      <dgm:spPr/>
      <dgm:t>
        <a:bodyPr/>
        <a:lstStyle/>
        <a:p>
          <a:endParaRPr lang="hr-HR"/>
        </a:p>
      </dgm:t>
    </dgm:pt>
    <dgm:pt modelId="{836043E8-6794-4C9B-9437-AC1419453C85}">
      <dgm:prSet/>
      <dgm:spPr/>
      <dgm:t>
        <a:bodyPr/>
        <a:lstStyle/>
        <a:p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Odrediti rezultate koje želimo postići i kako ćemo ih izmjeriti</a:t>
          </a:r>
        </a:p>
      </dgm:t>
    </dgm:pt>
    <dgm:pt modelId="{9E70C1D4-EDBB-4062-8E15-B1FE80219FDD}" type="parTrans" cxnId="{FB8CF7BA-20E6-4458-9D65-C8F5622C1147}">
      <dgm:prSet/>
      <dgm:spPr/>
      <dgm:t>
        <a:bodyPr/>
        <a:lstStyle/>
        <a:p>
          <a:endParaRPr lang="hr-HR"/>
        </a:p>
      </dgm:t>
    </dgm:pt>
    <dgm:pt modelId="{8A0DBBF6-0190-4083-9F51-341737A737A0}" type="sibTrans" cxnId="{FB8CF7BA-20E6-4458-9D65-C8F5622C1147}">
      <dgm:prSet/>
      <dgm:spPr/>
      <dgm:t>
        <a:bodyPr/>
        <a:lstStyle/>
        <a:p>
          <a:endParaRPr lang="hr-HR"/>
        </a:p>
      </dgm:t>
    </dgm:pt>
    <dgm:pt modelId="{528E7BED-452D-4F8E-9068-A672CFB58281}">
      <dgm:prSet/>
      <dgm:spPr/>
      <dgm:t>
        <a:bodyPr/>
        <a:lstStyle/>
        <a:p>
          <a:r>
            <a:rPr lang="hr-HR" b="1" dirty="0"/>
            <a:t>METODOLOGIJA – KAKO?</a:t>
          </a:r>
          <a:endParaRPr lang="hr-HR" dirty="0"/>
        </a:p>
      </dgm:t>
    </dgm:pt>
    <dgm:pt modelId="{3072EDA3-EB92-4E39-9966-D5AA3CC04FC5}" type="parTrans" cxnId="{1857B842-D191-4866-99B5-34EA73429A22}">
      <dgm:prSet/>
      <dgm:spPr/>
      <dgm:t>
        <a:bodyPr/>
        <a:lstStyle/>
        <a:p>
          <a:endParaRPr lang="hr-HR"/>
        </a:p>
      </dgm:t>
    </dgm:pt>
    <dgm:pt modelId="{DAB70F72-CDE5-46E6-A35F-0E3371AEBD48}" type="sibTrans" cxnId="{1857B842-D191-4866-99B5-34EA73429A22}">
      <dgm:prSet/>
      <dgm:spPr/>
      <dgm:t>
        <a:bodyPr/>
        <a:lstStyle/>
        <a:p>
          <a:endParaRPr lang="hr-HR"/>
        </a:p>
      </dgm:t>
    </dgm:pt>
    <dgm:pt modelId="{0026C62A-E604-4792-8DA2-2A80DFA38297}">
      <dgm:prSet/>
      <dgm:spPr/>
      <dgm:t>
        <a:bodyPr/>
        <a:lstStyle/>
        <a:p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Kako ćemo postići svoje ciljeve?</a:t>
          </a:r>
        </a:p>
      </dgm:t>
    </dgm:pt>
    <dgm:pt modelId="{8DBEE612-585E-42A7-9FF4-2D364A587185}" type="parTrans" cxnId="{2A565340-13F9-4056-A820-021377145487}">
      <dgm:prSet/>
      <dgm:spPr/>
      <dgm:t>
        <a:bodyPr/>
        <a:lstStyle/>
        <a:p>
          <a:endParaRPr lang="hr-HR"/>
        </a:p>
      </dgm:t>
    </dgm:pt>
    <dgm:pt modelId="{8026D86D-2640-4887-A095-0EB4284B9D60}" type="sibTrans" cxnId="{2A565340-13F9-4056-A820-021377145487}">
      <dgm:prSet/>
      <dgm:spPr/>
      <dgm:t>
        <a:bodyPr/>
        <a:lstStyle/>
        <a:p>
          <a:endParaRPr lang="hr-HR"/>
        </a:p>
      </dgm:t>
    </dgm:pt>
    <dgm:pt modelId="{887956E5-4C17-4887-9047-63DE36F766F1}" type="pres">
      <dgm:prSet presAssocID="{AB7B0542-0BA4-402F-BBA1-3C1E55292BF3}" presName="linear" presStyleCnt="0">
        <dgm:presLayoutVars>
          <dgm:dir/>
          <dgm:animLvl val="lvl"/>
          <dgm:resizeHandles val="exact"/>
        </dgm:presLayoutVars>
      </dgm:prSet>
      <dgm:spPr/>
    </dgm:pt>
    <dgm:pt modelId="{594C26AB-7415-40E3-9ED0-BD24BC9DA06B}" type="pres">
      <dgm:prSet presAssocID="{93DAF588-F271-4A14-9DF6-0B9BCEE4BC4E}" presName="parentLin" presStyleCnt="0"/>
      <dgm:spPr/>
    </dgm:pt>
    <dgm:pt modelId="{DEA3327D-6374-4C0D-82F0-A8022E1CBF95}" type="pres">
      <dgm:prSet presAssocID="{93DAF588-F271-4A14-9DF6-0B9BCEE4BC4E}" presName="parentLeftMargin" presStyleLbl="node1" presStyleIdx="0" presStyleCnt="4"/>
      <dgm:spPr/>
    </dgm:pt>
    <dgm:pt modelId="{1BB7FA58-ABD9-42F7-9C03-C275859EB4D4}" type="pres">
      <dgm:prSet presAssocID="{93DAF588-F271-4A14-9DF6-0B9BCEE4BC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9DFED3-7A08-4AC0-80FD-886BA8167C78}" type="pres">
      <dgm:prSet presAssocID="{93DAF588-F271-4A14-9DF6-0B9BCEE4BC4E}" presName="negativeSpace" presStyleCnt="0"/>
      <dgm:spPr/>
    </dgm:pt>
    <dgm:pt modelId="{7E3D8B97-D7FB-4413-AC09-53A8A4DE9080}" type="pres">
      <dgm:prSet presAssocID="{93DAF588-F271-4A14-9DF6-0B9BCEE4BC4E}" presName="childText" presStyleLbl="conFgAcc1" presStyleIdx="0" presStyleCnt="4">
        <dgm:presLayoutVars>
          <dgm:bulletEnabled val="1"/>
        </dgm:presLayoutVars>
      </dgm:prSet>
      <dgm:spPr/>
    </dgm:pt>
    <dgm:pt modelId="{98460AB2-3F85-462D-990E-FBD364DB04D2}" type="pres">
      <dgm:prSet presAssocID="{E32CC24B-9BDC-4653-A28B-DCAA71F2B2DC}" presName="spaceBetweenRectangles" presStyleCnt="0"/>
      <dgm:spPr/>
    </dgm:pt>
    <dgm:pt modelId="{0000C686-A9A2-4E48-9AB9-5AA450392D77}" type="pres">
      <dgm:prSet presAssocID="{3FE7E005-56B5-44F5-A2C3-B5200B111D61}" presName="parentLin" presStyleCnt="0"/>
      <dgm:spPr/>
    </dgm:pt>
    <dgm:pt modelId="{54C08098-31DF-4D8D-973E-9524E389B7AE}" type="pres">
      <dgm:prSet presAssocID="{3FE7E005-56B5-44F5-A2C3-B5200B111D61}" presName="parentLeftMargin" presStyleLbl="node1" presStyleIdx="0" presStyleCnt="4"/>
      <dgm:spPr/>
    </dgm:pt>
    <dgm:pt modelId="{B17161DC-21FE-435C-A6B9-D9FF2CA9CB26}" type="pres">
      <dgm:prSet presAssocID="{3FE7E005-56B5-44F5-A2C3-B5200B111D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96DFA4-1FEF-4599-86A5-E3AD0C8A14BE}" type="pres">
      <dgm:prSet presAssocID="{3FE7E005-56B5-44F5-A2C3-B5200B111D61}" presName="negativeSpace" presStyleCnt="0"/>
      <dgm:spPr/>
    </dgm:pt>
    <dgm:pt modelId="{6EB33B92-FBB4-465B-AE76-4CEE0EBF9209}" type="pres">
      <dgm:prSet presAssocID="{3FE7E005-56B5-44F5-A2C3-B5200B111D61}" presName="childText" presStyleLbl="conFgAcc1" presStyleIdx="1" presStyleCnt="4">
        <dgm:presLayoutVars>
          <dgm:bulletEnabled val="1"/>
        </dgm:presLayoutVars>
      </dgm:prSet>
      <dgm:spPr/>
    </dgm:pt>
    <dgm:pt modelId="{51CF6CD7-FD66-423E-9AB6-AA8302E1910E}" type="pres">
      <dgm:prSet presAssocID="{DD35D847-65ED-4C84-9B8E-2646ED47A30E}" presName="spaceBetweenRectangles" presStyleCnt="0"/>
      <dgm:spPr/>
    </dgm:pt>
    <dgm:pt modelId="{CD110D0C-E071-436C-8AA4-BCBF64678B94}" type="pres">
      <dgm:prSet presAssocID="{9BA29972-CF91-4CAE-BF04-57E5E18CD17F}" presName="parentLin" presStyleCnt="0"/>
      <dgm:spPr/>
    </dgm:pt>
    <dgm:pt modelId="{C0F60ECB-455A-4CA2-BD4C-B08B5D9DAC54}" type="pres">
      <dgm:prSet presAssocID="{9BA29972-CF91-4CAE-BF04-57E5E18CD17F}" presName="parentLeftMargin" presStyleLbl="node1" presStyleIdx="1" presStyleCnt="4"/>
      <dgm:spPr/>
    </dgm:pt>
    <dgm:pt modelId="{AAC04D2B-72D5-4074-A0F5-65060344E4C4}" type="pres">
      <dgm:prSet presAssocID="{9BA29972-CF91-4CAE-BF04-57E5E18CD1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EA71BB-FB03-446D-9358-2E9DE836A0F0}" type="pres">
      <dgm:prSet presAssocID="{9BA29972-CF91-4CAE-BF04-57E5E18CD17F}" presName="negativeSpace" presStyleCnt="0"/>
      <dgm:spPr/>
    </dgm:pt>
    <dgm:pt modelId="{250C8557-3778-46D9-9A5D-0D5D8F210EF9}" type="pres">
      <dgm:prSet presAssocID="{9BA29972-CF91-4CAE-BF04-57E5E18CD17F}" presName="childText" presStyleLbl="conFgAcc1" presStyleIdx="2" presStyleCnt="4">
        <dgm:presLayoutVars>
          <dgm:bulletEnabled val="1"/>
        </dgm:presLayoutVars>
      </dgm:prSet>
      <dgm:spPr/>
    </dgm:pt>
    <dgm:pt modelId="{A9A24C35-2BBD-463E-BC8A-3C5B982F4A0E}" type="pres">
      <dgm:prSet presAssocID="{26CD3090-499D-4D4E-AF24-762529D0794A}" presName="spaceBetweenRectangles" presStyleCnt="0"/>
      <dgm:spPr/>
    </dgm:pt>
    <dgm:pt modelId="{5F527246-E8B2-4EF0-AEDD-FEB71421F0B5}" type="pres">
      <dgm:prSet presAssocID="{528E7BED-452D-4F8E-9068-A672CFB58281}" presName="parentLin" presStyleCnt="0"/>
      <dgm:spPr/>
    </dgm:pt>
    <dgm:pt modelId="{25E2E121-C463-49D7-BD83-29315ED79E15}" type="pres">
      <dgm:prSet presAssocID="{528E7BED-452D-4F8E-9068-A672CFB58281}" presName="parentLeftMargin" presStyleLbl="node1" presStyleIdx="2" presStyleCnt="4"/>
      <dgm:spPr/>
    </dgm:pt>
    <dgm:pt modelId="{2989F291-54C4-4F1F-AEC2-632260D57BFB}" type="pres">
      <dgm:prSet presAssocID="{528E7BED-452D-4F8E-9068-A672CFB5828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45CB26D-D5CA-4D07-8EE2-6FAB3C946BDA}" type="pres">
      <dgm:prSet presAssocID="{528E7BED-452D-4F8E-9068-A672CFB58281}" presName="negativeSpace" presStyleCnt="0"/>
      <dgm:spPr/>
    </dgm:pt>
    <dgm:pt modelId="{60C794C4-71C9-440B-B023-756FB347602D}" type="pres">
      <dgm:prSet presAssocID="{528E7BED-452D-4F8E-9068-A672CFB5828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8922D09-0431-4058-93E1-AF1BDEC47209}" type="presOf" srcId="{93DAF588-F271-4A14-9DF6-0B9BCEE4BC4E}" destId="{1BB7FA58-ABD9-42F7-9C03-C275859EB4D4}" srcOrd="1" destOrd="0" presId="urn:microsoft.com/office/officeart/2005/8/layout/list1"/>
    <dgm:cxn modelId="{CA91AE10-FBCF-4502-9773-19A7F0D8520D}" type="presOf" srcId="{58FEF170-C7EA-41C5-897D-21ED329D49CE}" destId="{7E3D8B97-D7FB-4413-AC09-53A8A4DE9080}" srcOrd="0" destOrd="0" presId="urn:microsoft.com/office/officeart/2005/8/layout/list1"/>
    <dgm:cxn modelId="{4F977317-A720-4840-8653-C4D6D0F8C4BB}" type="presOf" srcId="{93DAF588-F271-4A14-9DF6-0B9BCEE4BC4E}" destId="{DEA3327D-6374-4C0D-82F0-A8022E1CBF95}" srcOrd="0" destOrd="0" presId="urn:microsoft.com/office/officeart/2005/8/layout/list1"/>
    <dgm:cxn modelId="{1674F61E-03EB-419F-BAA8-488D918E1C2E}" type="presOf" srcId="{262E6F03-93AA-4E74-9D4E-CB70B16A5D59}" destId="{250C8557-3778-46D9-9A5D-0D5D8F210EF9}" srcOrd="0" destOrd="0" presId="urn:microsoft.com/office/officeart/2005/8/layout/list1"/>
    <dgm:cxn modelId="{44352320-42A2-42E3-8358-8FCE909676B8}" type="presOf" srcId="{9BA29972-CF91-4CAE-BF04-57E5E18CD17F}" destId="{AAC04D2B-72D5-4074-A0F5-65060344E4C4}" srcOrd="1" destOrd="0" presId="urn:microsoft.com/office/officeart/2005/8/layout/list1"/>
    <dgm:cxn modelId="{C49A982C-269B-46DC-83AA-09EF3E04E1E1}" type="presOf" srcId="{836043E8-6794-4C9B-9437-AC1419453C85}" destId="{6EB33B92-FBB4-465B-AE76-4CEE0EBF9209}" srcOrd="0" destOrd="0" presId="urn:microsoft.com/office/officeart/2005/8/layout/list1"/>
    <dgm:cxn modelId="{2A565340-13F9-4056-A820-021377145487}" srcId="{528E7BED-452D-4F8E-9068-A672CFB58281}" destId="{0026C62A-E604-4792-8DA2-2A80DFA38297}" srcOrd="0" destOrd="0" parTransId="{8DBEE612-585E-42A7-9FF4-2D364A587185}" sibTransId="{8026D86D-2640-4887-A095-0EB4284B9D60}"/>
    <dgm:cxn modelId="{1857B842-D191-4866-99B5-34EA73429A22}" srcId="{AB7B0542-0BA4-402F-BBA1-3C1E55292BF3}" destId="{528E7BED-452D-4F8E-9068-A672CFB58281}" srcOrd="3" destOrd="0" parTransId="{3072EDA3-EB92-4E39-9966-D5AA3CC04FC5}" sibTransId="{DAB70F72-CDE5-46E6-A35F-0E3371AEBD48}"/>
    <dgm:cxn modelId="{F0F47F64-C2F1-4D5A-86B8-D1595CED2EEF}" srcId="{AB7B0542-0BA4-402F-BBA1-3C1E55292BF3}" destId="{3FE7E005-56B5-44F5-A2C3-B5200B111D61}" srcOrd="1" destOrd="0" parTransId="{34F76D82-8D9A-42F1-A9C5-BDD36FAC46FE}" sibTransId="{DD35D847-65ED-4C84-9B8E-2646ED47A30E}"/>
    <dgm:cxn modelId="{1668DD4A-FAEB-4DF0-AAFC-385C6A02589F}" srcId="{AB7B0542-0BA4-402F-BBA1-3C1E55292BF3}" destId="{9BA29972-CF91-4CAE-BF04-57E5E18CD17F}" srcOrd="2" destOrd="0" parTransId="{00F89E15-4BA8-4806-92BC-2FC687922182}" sibTransId="{26CD3090-499D-4D4E-AF24-762529D0794A}"/>
    <dgm:cxn modelId="{256D8858-3E32-4073-AC42-D73D0BA7FA43}" type="presOf" srcId="{AB7B0542-0BA4-402F-BBA1-3C1E55292BF3}" destId="{887956E5-4C17-4887-9047-63DE36F766F1}" srcOrd="0" destOrd="0" presId="urn:microsoft.com/office/officeart/2005/8/layout/list1"/>
    <dgm:cxn modelId="{479A4595-2546-42C8-9692-FC55659A4960}" type="presOf" srcId="{3FE7E005-56B5-44F5-A2C3-B5200B111D61}" destId="{54C08098-31DF-4D8D-973E-9524E389B7AE}" srcOrd="0" destOrd="0" presId="urn:microsoft.com/office/officeart/2005/8/layout/list1"/>
    <dgm:cxn modelId="{C4FCD8B4-ECAF-418E-B5F0-607D3CFE95FD}" type="presOf" srcId="{528E7BED-452D-4F8E-9068-A672CFB58281}" destId="{25E2E121-C463-49D7-BD83-29315ED79E15}" srcOrd="0" destOrd="0" presId="urn:microsoft.com/office/officeart/2005/8/layout/list1"/>
    <dgm:cxn modelId="{FB8CF7BA-20E6-4458-9D65-C8F5622C1147}" srcId="{3FE7E005-56B5-44F5-A2C3-B5200B111D61}" destId="{836043E8-6794-4C9B-9437-AC1419453C85}" srcOrd="0" destOrd="0" parTransId="{9E70C1D4-EDBB-4062-8E15-B1FE80219FDD}" sibTransId="{8A0DBBF6-0190-4083-9F51-341737A737A0}"/>
    <dgm:cxn modelId="{8BB52BBF-8F06-44EF-B800-92AE000FA332}" type="presOf" srcId="{0026C62A-E604-4792-8DA2-2A80DFA38297}" destId="{60C794C4-71C9-440B-B023-756FB347602D}" srcOrd="0" destOrd="0" presId="urn:microsoft.com/office/officeart/2005/8/layout/list1"/>
    <dgm:cxn modelId="{54F271C5-32BA-40D8-8CB9-BE515DA16A9F}" type="presOf" srcId="{528E7BED-452D-4F8E-9068-A672CFB58281}" destId="{2989F291-54C4-4F1F-AEC2-632260D57BFB}" srcOrd="1" destOrd="0" presId="urn:microsoft.com/office/officeart/2005/8/layout/list1"/>
    <dgm:cxn modelId="{33BBBBC5-ACDF-485C-BB55-17B71A9A2195}" srcId="{9BA29972-CF91-4CAE-BF04-57E5E18CD17F}" destId="{262E6F03-93AA-4E74-9D4E-CB70B16A5D59}" srcOrd="0" destOrd="0" parTransId="{6055033F-BB68-472D-A842-C937ACAF64AE}" sibTransId="{5883AF8F-F37E-4C49-B482-ECE24E576BF3}"/>
    <dgm:cxn modelId="{3EA5CFD7-A82D-4B82-A738-9F46B94394D2}" srcId="{93DAF588-F271-4A14-9DF6-0B9BCEE4BC4E}" destId="{58FEF170-C7EA-41C5-897D-21ED329D49CE}" srcOrd="0" destOrd="0" parTransId="{E5A3A00E-0EE6-438D-B21A-12F3EDF88073}" sibTransId="{25D8FB5D-6C62-44AD-8E7F-1577F9949D4E}"/>
    <dgm:cxn modelId="{4F5487DF-00FC-4F8A-8825-DE36F48C4C94}" type="presOf" srcId="{9BA29972-CF91-4CAE-BF04-57E5E18CD17F}" destId="{C0F60ECB-455A-4CA2-BD4C-B08B5D9DAC54}" srcOrd="0" destOrd="0" presId="urn:microsoft.com/office/officeart/2005/8/layout/list1"/>
    <dgm:cxn modelId="{B67EB3E1-CD61-41C4-A58F-F0E7030E7D90}" srcId="{AB7B0542-0BA4-402F-BBA1-3C1E55292BF3}" destId="{93DAF588-F271-4A14-9DF6-0B9BCEE4BC4E}" srcOrd="0" destOrd="0" parTransId="{4B7D7778-DA0B-4390-BFEC-907B103193D4}" sibTransId="{E32CC24B-9BDC-4653-A28B-DCAA71F2B2DC}"/>
    <dgm:cxn modelId="{20FF9EF5-407E-4311-9699-98433E6DCE4B}" type="presOf" srcId="{3FE7E005-56B5-44F5-A2C3-B5200B111D61}" destId="{B17161DC-21FE-435C-A6B9-D9FF2CA9CB26}" srcOrd="1" destOrd="0" presId="urn:microsoft.com/office/officeart/2005/8/layout/list1"/>
    <dgm:cxn modelId="{B560AC91-4E19-488C-88EC-A1697D92C236}" type="presParOf" srcId="{887956E5-4C17-4887-9047-63DE36F766F1}" destId="{594C26AB-7415-40E3-9ED0-BD24BC9DA06B}" srcOrd="0" destOrd="0" presId="urn:microsoft.com/office/officeart/2005/8/layout/list1"/>
    <dgm:cxn modelId="{04C4AA98-0B57-495D-9080-5771AE354626}" type="presParOf" srcId="{594C26AB-7415-40E3-9ED0-BD24BC9DA06B}" destId="{DEA3327D-6374-4C0D-82F0-A8022E1CBF95}" srcOrd="0" destOrd="0" presId="urn:microsoft.com/office/officeart/2005/8/layout/list1"/>
    <dgm:cxn modelId="{64A77FF6-4324-466A-BD2E-06F0D32D809F}" type="presParOf" srcId="{594C26AB-7415-40E3-9ED0-BD24BC9DA06B}" destId="{1BB7FA58-ABD9-42F7-9C03-C275859EB4D4}" srcOrd="1" destOrd="0" presId="urn:microsoft.com/office/officeart/2005/8/layout/list1"/>
    <dgm:cxn modelId="{EFB9B83E-FF5D-478D-9258-A5E3A64540C9}" type="presParOf" srcId="{887956E5-4C17-4887-9047-63DE36F766F1}" destId="{E69DFED3-7A08-4AC0-80FD-886BA8167C78}" srcOrd="1" destOrd="0" presId="urn:microsoft.com/office/officeart/2005/8/layout/list1"/>
    <dgm:cxn modelId="{9899337E-45FD-4558-A938-55EA45E89D73}" type="presParOf" srcId="{887956E5-4C17-4887-9047-63DE36F766F1}" destId="{7E3D8B97-D7FB-4413-AC09-53A8A4DE9080}" srcOrd="2" destOrd="0" presId="urn:microsoft.com/office/officeart/2005/8/layout/list1"/>
    <dgm:cxn modelId="{9A15EB64-DBB4-4AA1-83DF-2E605FEC0A25}" type="presParOf" srcId="{887956E5-4C17-4887-9047-63DE36F766F1}" destId="{98460AB2-3F85-462D-990E-FBD364DB04D2}" srcOrd="3" destOrd="0" presId="urn:microsoft.com/office/officeart/2005/8/layout/list1"/>
    <dgm:cxn modelId="{97101651-BD9F-4E73-9F33-036B30F15BB1}" type="presParOf" srcId="{887956E5-4C17-4887-9047-63DE36F766F1}" destId="{0000C686-A9A2-4E48-9AB9-5AA450392D77}" srcOrd="4" destOrd="0" presId="urn:microsoft.com/office/officeart/2005/8/layout/list1"/>
    <dgm:cxn modelId="{0A1CFB37-BA83-43DB-A128-77778434C3D6}" type="presParOf" srcId="{0000C686-A9A2-4E48-9AB9-5AA450392D77}" destId="{54C08098-31DF-4D8D-973E-9524E389B7AE}" srcOrd="0" destOrd="0" presId="urn:microsoft.com/office/officeart/2005/8/layout/list1"/>
    <dgm:cxn modelId="{9D7F46A5-F64F-4F76-B435-C530DABF997D}" type="presParOf" srcId="{0000C686-A9A2-4E48-9AB9-5AA450392D77}" destId="{B17161DC-21FE-435C-A6B9-D9FF2CA9CB26}" srcOrd="1" destOrd="0" presId="urn:microsoft.com/office/officeart/2005/8/layout/list1"/>
    <dgm:cxn modelId="{A0E1C13D-940A-4ECE-99F9-7CC673363620}" type="presParOf" srcId="{887956E5-4C17-4887-9047-63DE36F766F1}" destId="{BD96DFA4-1FEF-4599-86A5-E3AD0C8A14BE}" srcOrd="5" destOrd="0" presId="urn:microsoft.com/office/officeart/2005/8/layout/list1"/>
    <dgm:cxn modelId="{ADA6F3D4-F97C-49B2-86B7-2825C51F7255}" type="presParOf" srcId="{887956E5-4C17-4887-9047-63DE36F766F1}" destId="{6EB33B92-FBB4-465B-AE76-4CEE0EBF9209}" srcOrd="6" destOrd="0" presId="urn:microsoft.com/office/officeart/2005/8/layout/list1"/>
    <dgm:cxn modelId="{D8B4AB93-DD1B-4BFD-B4F6-316A53CB12F5}" type="presParOf" srcId="{887956E5-4C17-4887-9047-63DE36F766F1}" destId="{51CF6CD7-FD66-423E-9AB6-AA8302E1910E}" srcOrd="7" destOrd="0" presId="urn:microsoft.com/office/officeart/2005/8/layout/list1"/>
    <dgm:cxn modelId="{3C70D46C-DD07-4386-BC0A-2765B7E3E2C8}" type="presParOf" srcId="{887956E5-4C17-4887-9047-63DE36F766F1}" destId="{CD110D0C-E071-436C-8AA4-BCBF64678B94}" srcOrd="8" destOrd="0" presId="urn:microsoft.com/office/officeart/2005/8/layout/list1"/>
    <dgm:cxn modelId="{A3B0D8BE-6559-4A93-91D0-5017FD10D357}" type="presParOf" srcId="{CD110D0C-E071-436C-8AA4-BCBF64678B94}" destId="{C0F60ECB-455A-4CA2-BD4C-B08B5D9DAC54}" srcOrd="0" destOrd="0" presId="urn:microsoft.com/office/officeart/2005/8/layout/list1"/>
    <dgm:cxn modelId="{6FC46C08-C4D6-4BAF-A6CA-498E65F0F467}" type="presParOf" srcId="{CD110D0C-E071-436C-8AA4-BCBF64678B94}" destId="{AAC04D2B-72D5-4074-A0F5-65060344E4C4}" srcOrd="1" destOrd="0" presId="urn:microsoft.com/office/officeart/2005/8/layout/list1"/>
    <dgm:cxn modelId="{344C8CA7-C020-4EC6-B60D-8C862F53E69C}" type="presParOf" srcId="{887956E5-4C17-4887-9047-63DE36F766F1}" destId="{DBEA71BB-FB03-446D-9358-2E9DE836A0F0}" srcOrd="9" destOrd="0" presId="urn:microsoft.com/office/officeart/2005/8/layout/list1"/>
    <dgm:cxn modelId="{025D7755-CE66-435E-82BC-15CFE5D43E14}" type="presParOf" srcId="{887956E5-4C17-4887-9047-63DE36F766F1}" destId="{250C8557-3778-46D9-9A5D-0D5D8F210EF9}" srcOrd="10" destOrd="0" presId="urn:microsoft.com/office/officeart/2005/8/layout/list1"/>
    <dgm:cxn modelId="{05B92F7E-31A7-4F37-8B52-0B6A3CCA8137}" type="presParOf" srcId="{887956E5-4C17-4887-9047-63DE36F766F1}" destId="{A9A24C35-2BBD-463E-BC8A-3C5B982F4A0E}" srcOrd="11" destOrd="0" presId="urn:microsoft.com/office/officeart/2005/8/layout/list1"/>
    <dgm:cxn modelId="{3589F5A9-3265-48E0-8621-0308DE97B6D9}" type="presParOf" srcId="{887956E5-4C17-4887-9047-63DE36F766F1}" destId="{5F527246-E8B2-4EF0-AEDD-FEB71421F0B5}" srcOrd="12" destOrd="0" presId="urn:microsoft.com/office/officeart/2005/8/layout/list1"/>
    <dgm:cxn modelId="{B3DE5D4E-5DF1-43EF-9C7E-60F7A7BA4FDA}" type="presParOf" srcId="{5F527246-E8B2-4EF0-AEDD-FEB71421F0B5}" destId="{25E2E121-C463-49D7-BD83-29315ED79E15}" srcOrd="0" destOrd="0" presId="urn:microsoft.com/office/officeart/2005/8/layout/list1"/>
    <dgm:cxn modelId="{31075D7D-EC99-4FAF-9E6A-F62015DCE772}" type="presParOf" srcId="{5F527246-E8B2-4EF0-AEDD-FEB71421F0B5}" destId="{2989F291-54C4-4F1F-AEC2-632260D57BFB}" srcOrd="1" destOrd="0" presId="urn:microsoft.com/office/officeart/2005/8/layout/list1"/>
    <dgm:cxn modelId="{6BDBDBFD-0C16-49E1-A434-D95C2B1AB93A}" type="presParOf" srcId="{887956E5-4C17-4887-9047-63DE36F766F1}" destId="{645CB26D-D5CA-4D07-8EE2-6FAB3C946BDA}" srcOrd="13" destOrd="0" presId="urn:microsoft.com/office/officeart/2005/8/layout/list1"/>
    <dgm:cxn modelId="{F1293ECB-B76D-4F05-81C0-9FA6B732DA18}" type="presParOf" srcId="{887956E5-4C17-4887-9047-63DE36F766F1}" destId="{60C794C4-71C9-440B-B023-756FB34760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B0542-0BA4-402F-BBA1-3C1E55292BF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EAC3845-1E19-4DCB-83E0-5EFC04202B77}">
      <dgm:prSet/>
      <dgm:spPr/>
      <dgm:t>
        <a:bodyPr/>
        <a:lstStyle/>
        <a:p>
          <a:r>
            <a:rPr lang="hr-HR" b="1" dirty="0"/>
            <a:t>AKTIVNOSTI – ŠTO? </a:t>
          </a:r>
        </a:p>
      </dgm:t>
    </dgm:pt>
    <dgm:pt modelId="{65DFAC34-FF1A-4F5A-8FCC-DAB2231B207E}" type="parTrans" cxnId="{77259D3F-FDEF-49E7-B662-A7F56D075A33}">
      <dgm:prSet/>
      <dgm:spPr/>
      <dgm:t>
        <a:bodyPr/>
        <a:lstStyle/>
        <a:p>
          <a:endParaRPr lang="hr-HR"/>
        </a:p>
      </dgm:t>
    </dgm:pt>
    <dgm:pt modelId="{93A212D7-2AAD-498A-BB17-007E0EF5F81B}" type="sibTrans" cxnId="{77259D3F-FDEF-49E7-B662-A7F56D075A33}">
      <dgm:prSet/>
      <dgm:spPr/>
      <dgm:t>
        <a:bodyPr/>
        <a:lstStyle/>
        <a:p>
          <a:endParaRPr lang="hr-HR"/>
        </a:p>
      </dgm:t>
    </dgm:pt>
    <dgm:pt modelId="{35C58FA4-C060-4EC9-AAA2-DA49ACDBBA18}">
      <dgm:prSet/>
      <dgm:spPr/>
      <dgm:t>
        <a:bodyPr/>
        <a:lstStyle/>
        <a:p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Odrediti tipove i vrste aktivnosti</a:t>
          </a:r>
        </a:p>
      </dgm:t>
    </dgm:pt>
    <dgm:pt modelId="{F6498891-9874-44CC-BBA2-2CB92381EC0C}" type="parTrans" cxnId="{4DBC732B-C87D-4F62-9D8B-9F488B17F504}">
      <dgm:prSet/>
      <dgm:spPr/>
      <dgm:t>
        <a:bodyPr/>
        <a:lstStyle/>
        <a:p>
          <a:endParaRPr lang="hr-HR"/>
        </a:p>
      </dgm:t>
    </dgm:pt>
    <dgm:pt modelId="{D44E20CF-D062-4D96-82F4-E4AC9AAD5A7E}" type="sibTrans" cxnId="{4DBC732B-C87D-4F62-9D8B-9F488B17F504}">
      <dgm:prSet/>
      <dgm:spPr/>
      <dgm:t>
        <a:bodyPr/>
        <a:lstStyle/>
        <a:p>
          <a:endParaRPr lang="hr-HR"/>
        </a:p>
      </dgm:t>
    </dgm:pt>
    <dgm:pt modelId="{DAC510C6-C671-41E0-8FA4-6468063CF445}">
      <dgm:prSet/>
      <dgm:spPr/>
      <dgm:t>
        <a:bodyPr/>
        <a:lstStyle/>
        <a:p>
          <a:r>
            <a:rPr lang="hr-HR" b="1" dirty="0"/>
            <a:t>VREMENSKI PLAN – KADA?</a:t>
          </a:r>
        </a:p>
      </dgm:t>
    </dgm:pt>
    <dgm:pt modelId="{C88F02B6-6762-4827-BBAB-A5A2ED523554}" type="parTrans" cxnId="{AF2C56BD-7A09-4816-B172-F2ECD560E3D5}">
      <dgm:prSet/>
      <dgm:spPr/>
      <dgm:t>
        <a:bodyPr/>
        <a:lstStyle/>
        <a:p>
          <a:endParaRPr lang="hr-HR"/>
        </a:p>
      </dgm:t>
    </dgm:pt>
    <dgm:pt modelId="{B88224E1-3F81-42B5-9756-5CFFA288449D}" type="sibTrans" cxnId="{AF2C56BD-7A09-4816-B172-F2ECD560E3D5}">
      <dgm:prSet/>
      <dgm:spPr/>
      <dgm:t>
        <a:bodyPr/>
        <a:lstStyle/>
        <a:p>
          <a:endParaRPr lang="hr-HR"/>
        </a:p>
      </dgm:t>
    </dgm:pt>
    <dgm:pt modelId="{EDCA8DF9-0096-4C41-841A-147725150759}">
      <dgm:prSet/>
      <dgm:spPr/>
      <dgm:t>
        <a:bodyPr/>
        <a:lstStyle/>
        <a:p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Razraditi na početku projekta, provoditi tijekom i nakon projekta (diseminacija ne prestaje završetkom provedbe)</a:t>
          </a:r>
        </a:p>
      </dgm:t>
    </dgm:pt>
    <dgm:pt modelId="{0BC272D3-C215-486D-B729-B329777577F7}" type="parTrans" cxnId="{FD18CE65-48E5-4ACC-B0CB-2C4431962E5D}">
      <dgm:prSet/>
      <dgm:spPr/>
      <dgm:t>
        <a:bodyPr/>
        <a:lstStyle/>
        <a:p>
          <a:endParaRPr lang="hr-HR"/>
        </a:p>
      </dgm:t>
    </dgm:pt>
    <dgm:pt modelId="{8C19028C-E543-4EC5-A4E6-E42DE44C094D}" type="sibTrans" cxnId="{FD18CE65-48E5-4ACC-B0CB-2C4431962E5D}">
      <dgm:prSet/>
      <dgm:spPr/>
      <dgm:t>
        <a:bodyPr/>
        <a:lstStyle/>
        <a:p>
          <a:endParaRPr lang="hr-HR"/>
        </a:p>
      </dgm:t>
    </dgm:pt>
    <dgm:pt modelId="{48EB2474-3332-46E9-83AE-97DAEB854F17}">
      <dgm:prSet/>
      <dgm:spPr/>
      <dgm:t>
        <a:bodyPr/>
        <a:lstStyle/>
        <a:p>
          <a:r>
            <a:rPr lang="hr-HR" b="1" dirty="0"/>
            <a:t>RESURSI – ČIME?</a:t>
          </a:r>
        </a:p>
      </dgm:t>
    </dgm:pt>
    <dgm:pt modelId="{BCAF4251-3089-4E6E-A6AC-4DAB5918F743}" type="parTrans" cxnId="{55EEA785-278E-401F-8731-ABDD25ABD057}">
      <dgm:prSet/>
      <dgm:spPr/>
      <dgm:t>
        <a:bodyPr/>
        <a:lstStyle/>
        <a:p>
          <a:endParaRPr lang="hr-HR"/>
        </a:p>
      </dgm:t>
    </dgm:pt>
    <dgm:pt modelId="{5EECE6D0-BAD1-4ADE-8F65-C7192C489AFF}" type="sibTrans" cxnId="{55EEA785-278E-401F-8731-ABDD25ABD057}">
      <dgm:prSet/>
      <dgm:spPr/>
      <dgm:t>
        <a:bodyPr/>
        <a:lstStyle/>
        <a:p>
          <a:endParaRPr lang="hr-HR"/>
        </a:p>
      </dgm:t>
    </dgm:pt>
    <dgm:pt modelId="{A8E1F49A-B124-40A4-81DA-4E9C36E62800}">
      <dgm:prSet/>
      <dgm:spPr/>
      <dgm:t>
        <a:bodyPr/>
        <a:lstStyle/>
        <a:p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Kojim resursima raspolažemo? Kako ćemo ih upotrijebiti?</a:t>
          </a:r>
        </a:p>
      </dgm:t>
    </dgm:pt>
    <dgm:pt modelId="{CFDF741B-2098-4FAB-BD8E-596E01509B10}" type="parTrans" cxnId="{2DEFCC3E-CBC7-494B-A1E0-7F8A2F1F4B4F}">
      <dgm:prSet/>
      <dgm:spPr/>
      <dgm:t>
        <a:bodyPr/>
        <a:lstStyle/>
        <a:p>
          <a:endParaRPr lang="hr-HR"/>
        </a:p>
      </dgm:t>
    </dgm:pt>
    <dgm:pt modelId="{025863F5-199D-47EF-9492-E7434BB2B2B6}" type="sibTrans" cxnId="{2DEFCC3E-CBC7-494B-A1E0-7F8A2F1F4B4F}">
      <dgm:prSet/>
      <dgm:spPr/>
      <dgm:t>
        <a:bodyPr/>
        <a:lstStyle/>
        <a:p>
          <a:endParaRPr lang="hr-HR"/>
        </a:p>
      </dgm:t>
    </dgm:pt>
    <dgm:pt modelId="{12CDC60D-56E2-44C7-B0BC-CFFBDB568512}">
      <dgm:prSet/>
      <dgm:spPr/>
      <dgm:t>
        <a:bodyPr/>
        <a:lstStyle/>
        <a:p>
          <a:r>
            <a:rPr lang="hr-HR" b="1" dirty="0"/>
            <a:t>ZADUŽENJA – TKO?</a:t>
          </a:r>
          <a:endParaRPr lang="hr-HR" dirty="0"/>
        </a:p>
      </dgm:t>
    </dgm:pt>
    <dgm:pt modelId="{F7DF82E7-5501-47F5-B816-C4C7333FDC0F}" type="parTrans" cxnId="{BA23207F-95AE-4979-8DB5-AE30B23FBE02}">
      <dgm:prSet/>
      <dgm:spPr/>
      <dgm:t>
        <a:bodyPr/>
        <a:lstStyle/>
        <a:p>
          <a:endParaRPr lang="hr-HR"/>
        </a:p>
      </dgm:t>
    </dgm:pt>
    <dgm:pt modelId="{4B885EBA-8784-4375-A265-C95995EB6589}" type="sibTrans" cxnId="{BA23207F-95AE-4979-8DB5-AE30B23FBE02}">
      <dgm:prSet/>
      <dgm:spPr/>
      <dgm:t>
        <a:bodyPr/>
        <a:lstStyle/>
        <a:p>
          <a:endParaRPr lang="hr-HR"/>
        </a:p>
      </dgm:t>
    </dgm:pt>
    <dgm:pt modelId="{876C3561-27A9-4AC9-AB7E-2AD2A8308BD9}">
      <dgm:prSet/>
      <dgm:spPr/>
      <dgm:t>
        <a:bodyPr/>
        <a:lstStyle/>
        <a:p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Odrediti osobe koje će biti zadužene za pojedine aktivnosti</a:t>
          </a:r>
        </a:p>
      </dgm:t>
    </dgm:pt>
    <dgm:pt modelId="{7ED1AD3E-2676-4C23-B3A6-64B8A3CBF879}" type="parTrans" cxnId="{24B092BE-95FE-4D82-8C29-E9836BFF6DE5}">
      <dgm:prSet/>
      <dgm:spPr/>
      <dgm:t>
        <a:bodyPr/>
        <a:lstStyle/>
        <a:p>
          <a:endParaRPr lang="hr-HR"/>
        </a:p>
      </dgm:t>
    </dgm:pt>
    <dgm:pt modelId="{14B2A2E7-67D6-4DC9-8933-1AE2DE2C0026}" type="sibTrans" cxnId="{24B092BE-95FE-4D82-8C29-E9836BFF6DE5}">
      <dgm:prSet/>
      <dgm:spPr/>
      <dgm:t>
        <a:bodyPr/>
        <a:lstStyle/>
        <a:p>
          <a:endParaRPr lang="hr-HR"/>
        </a:p>
      </dgm:t>
    </dgm:pt>
    <dgm:pt modelId="{887956E5-4C17-4887-9047-63DE36F766F1}" type="pres">
      <dgm:prSet presAssocID="{AB7B0542-0BA4-402F-BBA1-3C1E55292BF3}" presName="linear" presStyleCnt="0">
        <dgm:presLayoutVars>
          <dgm:dir/>
          <dgm:animLvl val="lvl"/>
          <dgm:resizeHandles val="exact"/>
        </dgm:presLayoutVars>
      </dgm:prSet>
      <dgm:spPr/>
    </dgm:pt>
    <dgm:pt modelId="{F3056E08-5449-48DB-B8C0-162EAD57255F}" type="pres">
      <dgm:prSet presAssocID="{6EAC3845-1E19-4DCB-83E0-5EFC04202B77}" presName="parentLin" presStyleCnt="0"/>
      <dgm:spPr/>
    </dgm:pt>
    <dgm:pt modelId="{807FF0F0-1095-45C9-A8CE-C0DB32D2E6F1}" type="pres">
      <dgm:prSet presAssocID="{6EAC3845-1E19-4DCB-83E0-5EFC04202B77}" presName="parentLeftMargin" presStyleLbl="node1" presStyleIdx="0" presStyleCnt="4"/>
      <dgm:spPr/>
    </dgm:pt>
    <dgm:pt modelId="{BACF1FB6-2E37-4D79-8C19-0C0B34D3B282}" type="pres">
      <dgm:prSet presAssocID="{6EAC3845-1E19-4DCB-83E0-5EFC04202B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F7F75E-0FBB-43C9-9A2C-583E4B3A6A98}" type="pres">
      <dgm:prSet presAssocID="{6EAC3845-1E19-4DCB-83E0-5EFC04202B77}" presName="negativeSpace" presStyleCnt="0"/>
      <dgm:spPr/>
    </dgm:pt>
    <dgm:pt modelId="{EC602DDA-E56D-402F-8370-6F68EDEFB19C}" type="pres">
      <dgm:prSet presAssocID="{6EAC3845-1E19-4DCB-83E0-5EFC04202B77}" presName="childText" presStyleLbl="conFgAcc1" presStyleIdx="0" presStyleCnt="4">
        <dgm:presLayoutVars>
          <dgm:bulletEnabled val="1"/>
        </dgm:presLayoutVars>
      </dgm:prSet>
      <dgm:spPr/>
    </dgm:pt>
    <dgm:pt modelId="{877D21A2-4352-4B9A-8747-3C3BC289B699}" type="pres">
      <dgm:prSet presAssocID="{93A212D7-2AAD-498A-BB17-007E0EF5F81B}" presName="spaceBetweenRectangles" presStyleCnt="0"/>
      <dgm:spPr/>
    </dgm:pt>
    <dgm:pt modelId="{EC416A01-9B63-4552-8046-B3B3ED90AFAF}" type="pres">
      <dgm:prSet presAssocID="{DAC510C6-C671-41E0-8FA4-6468063CF445}" presName="parentLin" presStyleCnt="0"/>
      <dgm:spPr/>
    </dgm:pt>
    <dgm:pt modelId="{9E3D1AB0-2451-4D71-B851-9046DB53EA1C}" type="pres">
      <dgm:prSet presAssocID="{DAC510C6-C671-41E0-8FA4-6468063CF445}" presName="parentLeftMargin" presStyleLbl="node1" presStyleIdx="0" presStyleCnt="4"/>
      <dgm:spPr/>
    </dgm:pt>
    <dgm:pt modelId="{74DC1C6B-BF52-4754-8ADD-6E9F28B35194}" type="pres">
      <dgm:prSet presAssocID="{DAC510C6-C671-41E0-8FA4-6468063CF4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F12441-9EF5-47D4-9C26-D07B23559063}" type="pres">
      <dgm:prSet presAssocID="{DAC510C6-C671-41E0-8FA4-6468063CF445}" presName="negativeSpace" presStyleCnt="0"/>
      <dgm:spPr/>
    </dgm:pt>
    <dgm:pt modelId="{C45B22A5-59A0-45A3-8C36-A3B1B818B7DA}" type="pres">
      <dgm:prSet presAssocID="{DAC510C6-C671-41E0-8FA4-6468063CF445}" presName="childText" presStyleLbl="conFgAcc1" presStyleIdx="1" presStyleCnt="4">
        <dgm:presLayoutVars>
          <dgm:bulletEnabled val="1"/>
        </dgm:presLayoutVars>
      </dgm:prSet>
      <dgm:spPr/>
    </dgm:pt>
    <dgm:pt modelId="{65D5D624-6DB4-4FB3-AA42-80B35788725B}" type="pres">
      <dgm:prSet presAssocID="{B88224E1-3F81-42B5-9756-5CFFA288449D}" presName="spaceBetweenRectangles" presStyleCnt="0"/>
      <dgm:spPr/>
    </dgm:pt>
    <dgm:pt modelId="{51B83337-0FF4-4E41-830A-09E8E2AFCE89}" type="pres">
      <dgm:prSet presAssocID="{12CDC60D-56E2-44C7-B0BC-CFFBDB568512}" presName="parentLin" presStyleCnt="0"/>
      <dgm:spPr/>
    </dgm:pt>
    <dgm:pt modelId="{9FF25F46-71F3-456E-8D88-E0D1BB690779}" type="pres">
      <dgm:prSet presAssocID="{12CDC60D-56E2-44C7-B0BC-CFFBDB568512}" presName="parentLeftMargin" presStyleLbl="node1" presStyleIdx="1" presStyleCnt="4"/>
      <dgm:spPr/>
    </dgm:pt>
    <dgm:pt modelId="{2AB42ECC-7CFF-46E1-813D-2F4D4E01E0B8}" type="pres">
      <dgm:prSet presAssocID="{12CDC60D-56E2-44C7-B0BC-CFFBDB5685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AC239E-0F85-4838-9AF8-E2608189095E}" type="pres">
      <dgm:prSet presAssocID="{12CDC60D-56E2-44C7-B0BC-CFFBDB568512}" presName="negativeSpace" presStyleCnt="0"/>
      <dgm:spPr/>
    </dgm:pt>
    <dgm:pt modelId="{9A2D36E6-003A-4165-A2A6-07D1F44CD05B}" type="pres">
      <dgm:prSet presAssocID="{12CDC60D-56E2-44C7-B0BC-CFFBDB568512}" presName="childText" presStyleLbl="conFgAcc1" presStyleIdx="2" presStyleCnt="4">
        <dgm:presLayoutVars>
          <dgm:bulletEnabled val="1"/>
        </dgm:presLayoutVars>
      </dgm:prSet>
      <dgm:spPr/>
    </dgm:pt>
    <dgm:pt modelId="{EA902A0E-95F9-474D-A52C-7F5DE505F4DA}" type="pres">
      <dgm:prSet presAssocID="{4B885EBA-8784-4375-A265-C95995EB6589}" presName="spaceBetweenRectangles" presStyleCnt="0"/>
      <dgm:spPr/>
    </dgm:pt>
    <dgm:pt modelId="{941DEC98-B321-4DCD-ABDA-9A5AD5A2A00C}" type="pres">
      <dgm:prSet presAssocID="{48EB2474-3332-46E9-83AE-97DAEB854F17}" presName="parentLin" presStyleCnt="0"/>
      <dgm:spPr/>
    </dgm:pt>
    <dgm:pt modelId="{7DB82D3B-C32E-44A3-BE66-469D2F6CD182}" type="pres">
      <dgm:prSet presAssocID="{48EB2474-3332-46E9-83AE-97DAEB854F17}" presName="parentLeftMargin" presStyleLbl="node1" presStyleIdx="2" presStyleCnt="4"/>
      <dgm:spPr/>
    </dgm:pt>
    <dgm:pt modelId="{F14459B5-FBBB-43B6-A910-7C3D23ADE9A3}" type="pres">
      <dgm:prSet presAssocID="{48EB2474-3332-46E9-83AE-97DAEB854F1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EE414F-FAFF-4982-B562-2C84D1B835CD}" type="pres">
      <dgm:prSet presAssocID="{48EB2474-3332-46E9-83AE-97DAEB854F17}" presName="negativeSpace" presStyleCnt="0"/>
      <dgm:spPr/>
    </dgm:pt>
    <dgm:pt modelId="{7AF16022-27C1-46B4-A692-E48850609C38}" type="pres">
      <dgm:prSet presAssocID="{48EB2474-3332-46E9-83AE-97DAEB854F1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DBC732B-C87D-4F62-9D8B-9F488B17F504}" srcId="{6EAC3845-1E19-4DCB-83E0-5EFC04202B77}" destId="{35C58FA4-C060-4EC9-AAA2-DA49ACDBBA18}" srcOrd="0" destOrd="0" parTransId="{F6498891-9874-44CC-BBA2-2CB92381EC0C}" sibTransId="{D44E20CF-D062-4D96-82F4-E4AC9AAD5A7E}"/>
    <dgm:cxn modelId="{D9992532-F35D-45E5-9333-F116E6BE128E}" type="presOf" srcId="{EDCA8DF9-0096-4C41-841A-147725150759}" destId="{C45B22A5-59A0-45A3-8C36-A3B1B818B7DA}" srcOrd="0" destOrd="0" presId="urn:microsoft.com/office/officeart/2005/8/layout/list1"/>
    <dgm:cxn modelId="{2DEFCC3E-CBC7-494B-A1E0-7F8A2F1F4B4F}" srcId="{48EB2474-3332-46E9-83AE-97DAEB854F17}" destId="{A8E1F49A-B124-40A4-81DA-4E9C36E62800}" srcOrd="0" destOrd="0" parTransId="{CFDF741B-2098-4FAB-BD8E-596E01509B10}" sibTransId="{025863F5-199D-47EF-9492-E7434BB2B2B6}"/>
    <dgm:cxn modelId="{77259D3F-FDEF-49E7-B662-A7F56D075A33}" srcId="{AB7B0542-0BA4-402F-BBA1-3C1E55292BF3}" destId="{6EAC3845-1E19-4DCB-83E0-5EFC04202B77}" srcOrd="0" destOrd="0" parTransId="{65DFAC34-FF1A-4F5A-8FCC-DAB2231B207E}" sibTransId="{93A212D7-2AAD-498A-BB17-007E0EF5F81B}"/>
    <dgm:cxn modelId="{90170142-43F5-44F6-81F1-F910378D0D8A}" type="presOf" srcId="{48EB2474-3332-46E9-83AE-97DAEB854F17}" destId="{F14459B5-FBBB-43B6-A910-7C3D23ADE9A3}" srcOrd="1" destOrd="0" presId="urn:microsoft.com/office/officeart/2005/8/layout/list1"/>
    <dgm:cxn modelId="{FD18CE65-48E5-4ACC-B0CB-2C4431962E5D}" srcId="{DAC510C6-C671-41E0-8FA4-6468063CF445}" destId="{EDCA8DF9-0096-4C41-841A-147725150759}" srcOrd="0" destOrd="0" parTransId="{0BC272D3-C215-486D-B729-B329777577F7}" sibTransId="{8C19028C-E543-4EC5-A4E6-E42DE44C094D}"/>
    <dgm:cxn modelId="{4D6BE868-450C-49F1-8A3D-50B5F0770347}" type="presOf" srcId="{A8E1F49A-B124-40A4-81DA-4E9C36E62800}" destId="{7AF16022-27C1-46B4-A692-E48850609C38}" srcOrd="0" destOrd="0" presId="urn:microsoft.com/office/officeart/2005/8/layout/list1"/>
    <dgm:cxn modelId="{F79C5D78-D673-4F18-9F6C-0908963F9D05}" type="presOf" srcId="{12CDC60D-56E2-44C7-B0BC-CFFBDB568512}" destId="{9FF25F46-71F3-456E-8D88-E0D1BB690779}" srcOrd="0" destOrd="0" presId="urn:microsoft.com/office/officeart/2005/8/layout/list1"/>
    <dgm:cxn modelId="{256D8858-3E32-4073-AC42-D73D0BA7FA43}" type="presOf" srcId="{AB7B0542-0BA4-402F-BBA1-3C1E55292BF3}" destId="{887956E5-4C17-4887-9047-63DE36F766F1}" srcOrd="0" destOrd="0" presId="urn:microsoft.com/office/officeart/2005/8/layout/list1"/>
    <dgm:cxn modelId="{3B6AD57B-7245-44A6-9904-94E639DACE6D}" type="presOf" srcId="{12CDC60D-56E2-44C7-B0BC-CFFBDB568512}" destId="{2AB42ECC-7CFF-46E1-813D-2F4D4E01E0B8}" srcOrd="1" destOrd="0" presId="urn:microsoft.com/office/officeart/2005/8/layout/list1"/>
    <dgm:cxn modelId="{BA23207F-95AE-4979-8DB5-AE30B23FBE02}" srcId="{AB7B0542-0BA4-402F-BBA1-3C1E55292BF3}" destId="{12CDC60D-56E2-44C7-B0BC-CFFBDB568512}" srcOrd="2" destOrd="0" parTransId="{F7DF82E7-5501-47F5-B816-C4C7333FDC0F}" sibTransId="{4B885EBA-8784-4375-A265-C95995EB6589}"/>
    <dgm:cxn modelId="{67A4637F-B234-4260-8E87-9DFDF44794C1}" type="presOf" srcId="{DAC510C6-C671-41E0-8FA4-6468063CF445}" destId="{74DC1C6B-BF52-4754-8ADD-6E9F28B35194}" srcOrd="1" destOrd="0" presId="urn:microsoft.com/office/officeart/2005/8/layout/list1"/>
    <dgm:cxn modelId="{55EEA785-278E-401F-8731-ABDD25ABD057}" srcId="{AB7B0542-0BA4-402F-BBA1-3C1E55292BF3}" destId="{48EB2474-3332-46E9-83AE-97DAEB854F17}" srcOrd="3" destOrd="0" parTransId="{BCAF4251-3089-4E6E-A6AC-4DAB5918F743}" sibTransId="{5EECE6D0-BAD1-4ADE-8F65-C7192C489AFF}"/>
    <dgm:cxn modelId="{36527398-C877-4510-AED3-C24B7908832C}" type="presOf" srcId="{6EAC3845-1E19-4DCB-83E0-5EFC04202B77}" destId="{BACF1FB6-2E37-4D79-8C19-0C0B34D3B282}" srcOrd="1" destOrd="0" presId="urn:microsoft.com/office/officeart/2005/8/layout/list1"/>
    <dgm:cxn modelId="{E12239A8-8C30-46DF-A371-B19B2445B48C}" type="presOf" srcId="{DAC510C6-C671-41E0-8FA4-6468063CF445}" destId="{9E3D1AB0-2451-4D71-B851-9046DB53EA1C}" srcOrd="0" destOrd="0" presId="urn:microsoft.com/office/officeart/2005/8/layout/list1"/>
    <dgm:cxn modelId="{D507CBAE-378F-4095-95B1-698299F164C8}" type="presOf" srcId="{876C3561-27A9-4AC9-AB7E-2AD2A8308BD9}" destId="{9A2D36E6-003A-4165-A2A6-07D1F44CD05B}" srcOrd="0" destOrd="0" presId="urn:microsoft.com/office/officeart/2005/8/layout/list1"/>
    <dgm:cxn modelId="{0D32D3AE-8CC5-4039-97C1-9F8331FA439F}" type="presOf" srcId="{48EB2474-3332-46E9-83AE-97DAEB854F17}" destId="{7DB82D3B-C32E-44A3-BE66-469D2F6CD182}" srcOrd="0" destOrd="0" presId="urn:microsoft.com/office/officeart/2005/8/layout/list1"/>
    <dgm:cxn modelId="{AF2C56BD-7A09-4816-B172-F2ECD560E3D5}" srcId="{AB7B0542-0BA4-402F-BBA1-3C1E55292BF3}" destId="{DAC510C6-C671-41E0-8FA4-6468063CF445}" srcOrd="1" destOrd="0" parTransId="{C88F02B6-6762-4827-BBAB-A5A2ED523554}" sibTransId="{B88224E1-3F81-42B5-9756-5CFFA288449D}"/>
    <dgm:cxn modelId="{24B092BE-95FE-4D82-8C29-E9836BFF6DE5}" srcId="{12CDC60D-56E2-44C7-B0BC-CFFBDB568512}" destId="{876C3561-27A9-4AC9-AB7E-2AD2A8308BD9}" srcOrd="0" destOrd="0" parTransId="{7ED1AD3E-2676-4C23-B3A6-64B8A3CBF879}" sibTransId="{14B2A2E7-67D6-4DC9-8933-1AE2DE2C0026}"/>
    <dgm:cxn modelId="{22D0B7E3-E0E4-4E52-8311-4A938FD22D42}" type="presOf" srcId="{6EAC3845-1E19-4DCB-83E0-5EFC04202B77}" destId="{807FF0F0-1095-45C9-A8CE-C0DB32D2E6F1}" srcOrd="0" destOrd="0" presId="urn:microsoft.com/office/officeart/2005/8/layout/list1"/>
    <dgm:cxn modelId="{DB6896FE-A28F-449B-BA35-85C5D6BAD095}" type="presOf" srcId="{35C58FA4-C060-4EC9-AAA2-DA49ACDBBA18}" destId="{EC602DDA-E56D-402F-8370-6F68EDEFB19C}" srcOrd="0" destOrd="0" presId="urn:microsoft.com/office/officeart/2005/8/layout/list1"/>
    <dgm:cxn modelId="{A38ECCE3-E6F4-488F-A945-B8433E9D4C35}" type="presParOf" srcId="{887956E5-4C17-4887-9047-63DE36F766F1}" destId="{F3056E08-5449-48DB-B8C0-162EAD57255F}" srcOrd="0" destOrd="0" presId="urn:microsoft.com/office/officeart/2005/8/layout/list1"/>
    <dgm:cxn modelId="{64927314-377A-4AE0-B0B1-5265011E6442}" type="presParOf" srcId="{F3056E08-5449-48DB-B8C0-162EAD57255F}" destId="{807FF0F0-1095-45C9-A8CE-C0DB32D2E6F1}" srcOrd="0" destOrd="0" presId="urn:microsoft.com/office/officeart/2005/8/layout/list1"/>
    <dgm:cxn modelId="{5F9243B1-08D4-476F-9A99-B8529685EDEF}" type="presParOf" srcId="{F3056E08-5449-48DB-B8C0-162EAD57255F}" destId="{BACF1FB6-2E37-4D79-8C19-0C0B34D3B282}" srcOrd="1" destOrd="0" presId="urn:microsoft.com/office/officeart/2005/8/layout/list1"/>
    <dgm:cxn modelId="{BC7A8B76-2E9E-44AC-B1B1-D3A5CC465135}" type="presParOf" srcId="{887956E5-4C17-4887-9047-63DE36F766F1}" destId="{40F7F75E-0FBB-43C9-9A2C-583E4B3A6A98}" srcOrd="1" destOrd="0" presId="urn:microsoft.com/office/officeart/2005/8/layout/list1"/>
    <dgm:cxn modelId="{73279F03-1848-4EDB-B09B-282FD27D447B}" type="presParOf" srcId="{887956E5-4C17-4887-9047-63DE36F766F1}" destId="{EC602DDA-E56D-402F-8370-6F68EDEFB19C}" srcOrd="2" destOrd="0" presId="urn:microsoft.com/office/officeart/2005/8/layout/list1"/>
    <dgm:cxn modelId="{BD42567E-6313-44FF-8158-734123A34C6F}" type="presParOf" srcId="{887956E5-4C17-4887-9047-63DE36F766F1}" destId="{877D21A2-4352-4B9A-8747-3C3BC289B699}" srcOrd="3" destOrd="0" presId="urn:microsoft.com/office/officeart/2005/8/layout/list1"/>
    <dgm:cxn modelId="{87A4CA3C-337A-49BA-B7B3-CA97089B9848}" type="presParOf" srcId="{887956E5-4C17-4887-9047-63DE36F766F1}" destId="{EC416A01-9B63-4552-8046-B3B3ED90AFAF}" srcOrd="4" destOrd="0" presId="urn:microsoft.com/office/officeart/2005/8/layout/list1"/>
    <dgm:cxn modelId="{FB933158-E64F-4402-A2EB-F3B02C1CD4D0}" type="presParOf" srcId="{EC416A01-9B63-4552-8046-B3B3ED90AFAF}" destId="{9E3D1AB0-2451-4D71-B851-9046DB53EA1C}" srcOrd="0" destOrd="0" presId="urn:microsoft.com/office/officeart/2005/8/layout/list1"/>
    <dgm:cxn modelId="{40D3046B-9D2F-4B14-A8F4-4DD00C369A52}" type="presParOf" srcId="{EC416A01-9B63-4552-8046-B3B3ED90AFAF}" destId="{74DC1C6B-BF52-4754-8ADD-6E9F28B35194}" srcOrd="1" destOrd="0" presId="urn:microsoft.com/office/officeart/2005/8/layout/list1"/>
    <dgm:cxn modelId="{A66DC987-E238-4FC4-B067-C8EED4AC3C1B}" type="presParOf" srcId="{887956E5-4C17-4887-9047-63DE36F766F1}" destId="{96F12441-9EF5-47D4-9C26-D07B23559063}" srcOrd="5" destOrd="0" presId="urn:microsoft.com/office/officeart/2005/8/layout/list1"/>
    <dgm:cxn modelId="{24DC7A69-9DEF-47E5-AC58-FA59759A058D}" type="presParOf" srcId="{887956E5-4C17-4887-9047-63DE36F766F1}" destId="{C45B22A5-59A0-45A3-8C36-A3B1B818B7DA}" srcOrd="6" destOrd="0" presId="urn:microsoft.com/office/officeart/2005/8/layout/list1"/>
    <dgm:cxn modelId="{F3143C16-F9D0-4979-851D-D15DC182095D}" type="presParOf" srcId="{887956E5-4C17-4887-9047-63DE36F766F1}" destId="{65D5D624-6DB4-4FB3-AA42-80B35788725B}" srcOrd="7" destOrd="0" presId="urn:microsoft.com/office/officeart/2005/8/layout/list1"/>
    <dgm:cxn modelId="{59B3CADC-E52F-4CA8-BA8A-3269FB646B18}" type="presParOf" srcId="{887956E5-4C17-4887-9047-63DE36F766F1}" destId="{51B83337-0FF4-4E41-830A-09E8E2AFCE89}" srcOrd="8" destOrd="0" presId="urn:microsoft.com/office/officeart/2005/8/layout/list1"/>
    <dgm:cxn modelId="{DED8B0F7-1433-4A40-A5C8-B6321508FBC1}" type="presParOf" srcId="{51B83337-0FF4-4E41-830A-09E8E2AFCE89}" destId="{9FF25F46-71F3-456E-8D88-E0D1BB690779}" srcOrd="0" destOrd="0" presId="urn:microsoft.com/office/officeart/2005/8/layout/list1"/>
    <dgm:cxn modelId="{997BE5BA-904B-452C-8893-B2D77874206E}" type="presParOf" srcId="{51B83337-0FF4-4E41-830A-09E8E2AFCE89}" destId="{2AB42ECC-7CFF-46E1-813D-2F4D4E01E0B8}" srcOrd="1" destOrd="0" presId="urn:microsoft.com/office/officeart/2005/8/layout/list1"/>
    <dgm:cxn modelId="{917F0D75-E4F2-474C-B635-6149520E40E6}" type="presParOf" srcId="{887956E5-4C17-4887-9047-63DE36F766F1}" destId="{4CAC239E-0F85-4838-9AF8-E2608189095E}" srcOrd="9" destOrd="0" presId="urn:microsoft.com/office/officeart/2005/8/layout/list1"/>
    <dgm:cxn modelId="{F8C1D568-960F-43F3-857D-61A896E80ACF}" type="presParOf" srcId="{887956E5-4C17-4887-9047-63DE36F766F1}" destId="{9A2D36E6-003A-4165-A2A6-07D1F44CD05B}" srcOrd="10" destOrd="0" presId="urn:microsoft.com/office/officeart/2005/8/layout/list1"/>
    <dgm:cxn modelId="{26838A84-F86B-4B28-B9B3-A9836D5D8780}" type="presParOf" srcId="{887956E5-4C17-4887-9047-63DE36F766F1}" destId="{EA902A0E-95F9-474D-A52C-7F5DE505F4DA}" srcOrd="11" destOrd="0" presId="urn:microsoft.com/office/officeart/2005/8/layout/list1"/>
    <dgm:cxn modelId="{2B70550A-F3CB-4846-9407-8CDA86D2D5F0}" type="presParOf" srcId="{887956E5-4C17-4887-9047-63DE36F766F1}" destId="{941DEC98-B321-4DCD-ABDA-9A5AD5A2A00C}" srcOrd="12" destOrd="0" presId="urn:microsoft.com/office/officeart/2005/8/layout/list1"/>
    <dgm:cxn modelId="{533AF2D5-B9AA-4805-A659-45B506AFE66F}" type="presParOf" srcId="{941DEC98-B321-4DCD-ABDA-9A5AD5A2A00C}" destId="{7DB82D3B-C32E-44A3-BE66-469D2F6CD182}" srcOrd="0" destOrd="0" presId="urn:microsoft.com/office/officeart/2005/8/layout/list1"/>
    <dgm:cxn modelId="{446D2511-06D7-452E-A2AF-5D257C1EDEEC}" type="presParOf" srcId="{941DEC98-B321-4DCD-ABDA-9A5AD5A2A00C}" destId="{F14459B5-FBBB-43B6-A910-7C3D23ADE9A3}" srcOrd="1" destOrd="0" presId="urn:microsoft.com/office/officeart/2005/8/layout/list1"/>
    <dgm:cxn modelId="{4C4F3D80-D35F-47AF-8F64-8A4439F826B4}" type="presParOf" srcId="{887956E5-4C17-4887-9047-63DE36F766F1}" destId="{E7EE414F-FAFF-4982-B562-2C84D1B835CD}" srcOrd="13" destOrd="0" presId="urn:microsoft.com/office/officeart/2005/8/layout/list1"/>
    <dgm:cxn modelId="{9742E314-FBD7-4BDC-822F-9F5DF2C14BE2}" type="presParOf" srcId="{887956E5-4C17-4887-9047-63DE36F766F1}" destId="{7AF16022-27C1-46B4-A692-E48850609C3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E9777-46DF-49E8-A4C3-AABB803AE661}">
      <dsp:nvSpPr>
        <dsp:cNvPr id="0" name=""/>
        <dsp:cNvSpPr/>
      </dsp:nvSpPr>
      <dsp:spPr>
        <a:xfrm rot="16200000">
          <a:off x="-1592602" y="2459838"/>
          <a:ext cx="3729125" cy="433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2397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chemeClr val="accent6">
                  <a:lumMod val="75000"/>
                </a:schemeClr>
              </a:solidFill>
            </a:rPr>
            <a:t>REZULTATI</a:t>
          </a:r>
        </a:p>
      </dsp:txBody>
      <dsp:txXfrm>
        <a:off x="-1592602" y="2459838"/>
        <a:ext cx="3729125" cy="433583"/>
      </dsp:txXfrm>
    </dsp:sp>
    <dsp:sp modelId="{D31826E5-AD0E-441A-A8DD-3EBAB641A909}">
      <dsp:nvSpPr>
        <dsp:cNvPr id="0" name=""/>
        <dsp:cNvSpPr/>
      </dsp:nvSpPr>
      <dsp:spPr>
        <a:xfrm>
          <a:off x="488752" y="812067"/>
          <a:ext cx="2159706" cy="37291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82397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2000" kern="1200" dirty="0"/>
            <a:t> Širiti rezultate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2000" kern="1200" dirty="0"/>
            <a:t> Podučiti druge kako ih koristiti i iskoristiti</a:t>
          </a:r>
        </a:p>
      </dsp:txBody>
      <dsp:txXfrm>
        <a:off x="488752" y="812067"/>
        <a:ext cx="2159706" cy="3729125"/>
      </dsp:txXfrm>
    </dsp:sp>
    <dsp:sp modelId="{ECB9E6BC-FDC4-4CF1-8BA9-194B1870F4FA}">
      <dsp:nvSpPr>
        <dsp:cNvPr id="0" name=""/>
        <dsp:cNvSpPr/>
      </dsp:nvSpPr>
      <dsp:spPr>
        <a:xfrm>
          <a:off x="55168" y="239737"/>
          <a:ext cx="867167" cy="86716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F965D-7481-470C-AF17-C0894789D331}">
      <dsp:nvSpPr>
        <dsp:cNvPr id="0" name=""/>
        <dsp:cNvSpPr/>
      </dsp:nvSpPr>
      <dsp:spPr>
        <a:xfrm rot="16200000">
          <a:off x="1561256" y="2459838"/>
          <a:ext cx="3729125" cy="433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2397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chemeClr val="accent6">
                  <a:lumMod val="75000"/>
                </a:schemeClr>
              </a:solidFill>
            </a:rPr>
            <a:t>UČINAK</a:t>
          </a:r>
          <a:r>
            <a:rPr lang="hr-HR" sz="3200" kern="1200" dirty="0"/>
            <a:t> </a:t>
          </a:r>
        </a:p>
      </dsp:txBody>
      <dsp:txXfrm>
        <a:off x="1561256" y="2459838"/>
        <a:ext cx="3729125" cy="433583"/>
      </dsp:txXfrm>
    </dsp:sp>
    <dsp:sp modelId="{0030F054-5C0F-4A77-A4A1-0965800C14E2}">
      <dsp:nvSpPr>
        <dsp:cNvPr id="0" name=""/>
        <dsp:cNvSpPr/>
      </dsp:nvSpPr>
      <dsp:spPr>
        <a:xfrm>
          <a:off x="3642610" y="812067"/>
          <a:ext cx="2159706" cy="37291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82397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2000" kern="1200" dirty="0"/>
            <a:t> Projektni rezultati mogu imati veliki utjecaj na ljude, praksu, organizacije i sustave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2000" kern="1200" dirty="0"/>
        </a:p>
      </dsp:txBody>
      <dsp:txXfrm>
        <a:off x="3642610" y="812067"/>
        <a:ext cx="2159706" cy="3729125"/>
      </dsp:txXfrm>
    </dsp:sp>
    <dsp:sp modelId="{80F0753F-98FB-40F0-A577-B8D3899D67E0}">
      <dsp:nvSpPr>
        <dsp:cNvPr id="0" name=""/>
        <dsp:cNvSpPr/>
      </dsp:nvSpPr>
      <dsp:spPr>
        <a:xfrm>
          <a:off x="3209027" y="239737"/>
          <a:ext cx="867167" cy="86716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3BC67-144C-4E25-BD50-BFA802F99164}">
      <dsp:nvSpPr>
        <dsp:cNvPr id="0" name=""/>
        <dsp:cNvSpPr/>
      </dsp:nvSpPr>
      <dsp:spPr>
        <a:xfrm rot="16200000">
          <a:off x="4715114" y="2459838"/>
          <a:ext cx="3729125" cy="433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2397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chemeClr val="accent6">
                  <a:lumMod val="75000"/>
                </a:schemeClr>
              </a:solidFill>
            </a:rPr>
            <a:t>ODRŽIVOST</a:t>
          </a:r>
        </a:p>
      </dsp:txBody>
      <dsp:txXfrm>
        <a:off x="4715114" y="2459838"/>
        <a:ext cx="3729125" cy="433583"/>
      </dsp:txXfrm>
    </dsp:sp>
    <dsp:sp modelId="{AEF58438-E769-433E-BC97-D8D8D0B7E13E}">
      <dsp:nvSpPr>
        <dsp:cNvPr id="0" name=""/>
        <dsp:cNvSpPr/>
      </dsp:nvSpPr>
      <dsp:spPr>
        <a:xfrm>
          <a:off x="6796469" y="812067"/>
          <a:ext cx="2159706" cy="37291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82397" rIns="184912" bIns="184912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2000" kern="1200" dirty="0"/>
            <a:t> Rezultati žive i nakon završetka projekta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hr-HR" sz="20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2000" kern="1200" dirty="0"/>
        </a:p>
      </dsp:txBody>
      <dsp:txXfrm>
        <a:off x="6796469" y="812067"/>
        <a:ext cx="2159706" cy="3729125"/>
      </dsp:txXfrm>
    </dsp:sp>
    <dsp:sp modelId="{0C173A09-C2A4-45DF-9CAB-9AD41EED1808}">
      <dsp:nvSpPr>
        <dsp:cNvPr id="0" name=""/>
        <dsp:cNvSpPr/>
      </dsp:nvSpPr>
      <dsp:spPr>
        <a:xfrm>
          <a:off x="6362885" y="239737"/>
          <a:ext cx="867167" cy="86716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D8B97-D7FB-4413-AC09-53A8A4DE9080}">
      <dsp:nvSpPr>
        <dsp:cNvPr id="0" name=""/>
        <dsp:cNvSpPr/>
      </dsp:nvSpPr>
      <dsp:spPr>
        <a:xfrm>
          <a:off x="0" y="423788"/>
          <a:ext cx="10153128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996" tIns="333248" rIns="7879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Definirati ciljeve naših aktivnosti</a:t>
          </a:r>
        </a:p>
      </dsp:txBody>
      <dsp:txXfrm>
        <a:off x="0" y="423788"/>
        <a:ext cx="10153128" cy="667800"/>
      </dsp:txXfrm>
    </dsp:sp>
    <dsp:sp modelId="{1BB7FA58-ABD9-42F7-9C03-C275859EB4D4}">
      <dsp:nvSpPr>
        <dsp:cNvPr id="0" name=""/>
        <dsp:cNvSpPr/>
      </dsp:nvSpPr>
      <dsp:spPr>
        <a:xfrm>
          <a:off x="507656" y="187628"/>
          <a:ext cx="710718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5" tIns="0" rIns="2686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CILJEVI – ZAŠTO?</a:t>
          </a:r>
        </a:p>
      </dsp:txBody>
      <dsp:txXfrm>
        <a:off x="530713" y="210685"/>
        <a:ext cx="7061075" cy="426206"/>
      </dsp:txXfrm>
    </dsp:sp>
    <dsp:sp modelId="{6EB33B92-FBB4-465B-AE76-4CEE0EBF9209}">
      <dsp:nvSpPr>
        <dsp:cNvPr id="0" name=""/>
        <dsp:cNvSpPr/>
      </dsp:nvSpPr>
      <dsp:spPr>
        <a:xfrm>
          <a:off x="0" y="1414148"/>
          <a:ext cx="10153128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996" tIns="333248" rIns="7879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Odrediti rezultate koje želimo postići i kako ćemo ih izmjeriti</a:t>
          </a:r>
        </a:p>
      </dsp:txBody>
      <dsp:txXfrm>
        <a:off x="0" y="1414148"/>
        <a:ext cx="10153128" cy="667800"/>
      </dsp:txXfrm>
    </dsp:sp>
    <dsp:sp modelId="{B17161DC-21FE-435C-A6B9-D9FF2CA9CB26}">
      <dsp:nvSpPr>
        <dsp:cNvPr id="0" name=""/>
        <dsp:cNvSpPr/>
      </dsp:nvSpPr>
      <dsp:spPr>
        <a:xfrm>
          <a:off x="507656" y="1177988"/>
          <a:ext cx="7107189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5" tIns="0" rIns="2686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REZULTATI I POKAZATELJI – ŠTO I KAKO?</a:t>
          </a:r>
          <a:endParaRPr lang="hr-HR" sz="1600" kern="1200" dirty="0"/>
        </a:p>
      </dsp:txBody>
      <dsp:txXfrm>
        <a:off x="530713" y="1201045"/>
        <a:ext cx="7061075" cy="426206"/>
      </dsp:txXfrm>
    </dsp:sp>
    <dsp:sp modelId="{250C8557-3778-46D9-9A5D-0D5D8F210EF9}">
      <dsp:nvSpPr>
        <dsp:cNvPr id="0" name=""/>
        <dsp:cNvSpPr/>
      </dsp:nvSpPr>
      <dsp:spPr>
        <a:xfrm>
          <a:off x="0" y="2404507"/>
          <a:ext cx="1015312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996" tIns="333248" rIns="7879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Odrediti ciljane skupine – kolege, novi potencijalni korisnici i sudionici programa mobilnosti, lokalna zajednica, stručni aktivi, poslovni sektor, donositelji odluka, mediji i opća javnost</a:t>
          </a:r>
        </a:p>
      </dsp:txBody>
      <dsp:txXfrm>
        <a:off x="0" y="2404507"/>
        <a:ext cx="10153128" cy="882000"/>
      </dsp:txXfrm>
    </dsp:sp>
    <dsp:sp modelId="{AAC04D2B-72D5-4074-A0F5-65060344E4C4}">
      <dsp:nvSpPr>
        <dsp:cNvPr id="0" name=""/>
        <dsp:cNvSpPr/>
      </dsp:nvSpPr>
      <dsp:spPr>
        <a:xfrm>
          <a:off x="507656" y="2168347"/>
          <a:ext cx="7107189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5" tIns="0" rIns="2686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DIONICI – TKO?</a:t>
          </a:r>
          <a:endParaRPr lang="hr-HR" sz="1600" kern="1200" dirty="0"/>
        </a:p>
      </dsp:txBody>
      <dsp:txXfrm>
        <a:off x="530713" y="2191404"/>
        <a:ext cx="7061075" cy="426206"/>
      </dsp:txXfrm>
    </dsp:sp>
    <dsp:sp modelId="{60C794C4-71C9-440B-B023-756FB347602D}">
      <dsp:nvSpPr>
        <dsp:cNvPr id="0" name=""/>
        <dsp:cNvSpPr/>
      </dsp:nvSpPr>
      <dsp:spPr>
        <a:xfrm>
          <a:off x="0" y="3609068"/>
          <a:ext cx="10153128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996" tIns="333248" rIns="7879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Kako ćemo postići svoje ciljeve?</a:t>
          </a:r>
        </a:p>
      </dsp:txBody>
      <dsp:txXfrm>
        <a:off x="0" y="3609068"/>
        <a:ext cx="10153128" cy="667800"/>
      </dsp:txXfrm>
    </dsp:sp>
    <dsp:sp modelId="{2989F291-54C4-4F1F-AEC2-632260D57BFB}">
      <dsp:nvSpPr>
        <dsp:cNvPr id="0" name=""/>
        <dsp:cNvSpPr/>
      </dsp:nvSpPr>
      <dsp:spPr>
        <a:xfrm>
          <a:off x="507656" y="3372908"/>
          <a:ext cx="7107189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5" tIns="0" rIns="2686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METODOLOGIJA – KAKO?</a:t>
          </a:r>
          <a:endParaRPr lang="hr-HR" sz="1600" kern="1200" dirty="0"/>
        </a:p>
      </dsp:txBody>
      <dsp:txXfrm>
        <a:off x="530713" y="3395965"/>
        <a:ext cx="7061075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02DDA-E56D-402F-8370-6F68EDEFB19C}">
      <dsp:nvSpPr>
        <dsp:cNvPr id="0" name=""/>
        <dsp:cNvSpPr/>
      </dsp:nvSpPr>
      <dsp:spPr>
        <a:xfrm>
          <a:off x="0" y="243768"/>
          <a:ext cx="10763136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339" tIns="333248" rIns="8353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Odrediti tipove i vrste aktivnosti</a:t>
          </a:r>
        </a:p>
      </dsp:txBody>
      <dsp:txXfrm>
        <a:off x="0" y="243768"/>
        <a:ext cx="10763136" cy="667800"/>
      </dsp:txXfrm>
    </dsp:sp>
    <dsp:sp modelId="{BACF1FB6-2E37-4D79-8C19-0C0B34D3B282}">
      <dsp:nvSpPr>
        <dsp:cNvPr id="0" name=""/>
        <dsp:cNvSpPr/>
      </dsp:nvSpPr>
      <dsp:spPr>
        <a:xfrm>
          <a:off x="538156" y="7608"/>
          <a:ext cx="7534195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775" tIns="0" rIns="2847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AKTIVNOSTI – ŠTO? </a:t>
          </a:r>
        </a:p>
      </dsp:txBody>
      <dsp:txXfrm>
        <a:off x="561213" y="30665"/>
        <a:ext cx="7488081" cy="426206"/>
      </dsp:txXfrm>
    </dsp:sp>
    <dsp:sp modelId="{C45B22A5-59A0-45A3-8C36-A3B1B818B7DA}">
      <dsp:nvSpPr>
        <dsp:cNvPr id="0" name=""/>
        <dsp:cNvSpPr/>
      </dsp:nvSpPr>
      <dsp:spPr>
        <a:xfrm>
          <a:off x="0" y="1234127"/>
          <a:ext cx="10763136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339" tIns="333248" rIns="8353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Razraditi na početku projekta, provoditi tijekom i nakon projekta (diseminacija ne prestaje završetkom provedbe)</a:t>
          </a:r>
        </a:p>
      </dsp:txBody>
      <dsp:txXfrm>
        <a:off x="0" y="1234127"/>
        <a:ext cx="10763136" cy="882000"/>
      </dsp:txXfrm>
    </dsp:sp>
    <dsp:sp modelId="{74DC1C6B-BF52-4754-8ADD-6E9F28B35194}">
      <dsp:nvSpPr>
        <dsp:cNvPr id="0" name=""/>
        <dsp:cNvSpPr/>
      </dsp:nvSpPr>
      <dsp:spPr>
        <a:xfrm>
          <a:off x="538156" y="997968"/>
          <a:ext cx="753419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775" tIns="0" rIns="2847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VREMENSKI PLAN – KADA?</a:t>
          </a:r>
        </a:p>
      </dsp:txBody>
      <dsp:txXfrm>
        <a:off x="561213" y="1021025"/>
        <a:ext cx="7488081" cy="426206"/>
      </dsp:txXfrm>
    </dsp:sp>
    <dsp:sp modelId="{9A2D36E6-003A-4165-A2A6-07D1F44CD05B}">
      <dsp:nvSpPr>
        <dsp:cNvPr id="0" name=""/>
        <dsp:cNvSpPr/>
      </dsp:nvSpPr>
      <dsp:spPr>
        <a:xfrm>
          <a:off x="0" y="2438688"/>
          <a:ext cx="10763136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339" tIns="333248" rIns="8353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Odrediti osobe koje će biti zadužene za pojedine aktivnosti</a:t>
          </a:r>
        </a:p>
      </dsp:txBody>
      <dsp:txXfrm>
        <a:off x="0" y="2438688"/>
        <a:ext cx="10763136" cy="667800"/>
      </dsp:txXfrm>
    </dsp:sp>
    <dsp:sp modelId="{2AB42ECC-7CFF-46E1-813D-2F4D4E01E0B8}">
      <dsp:nvSpPr>
        <dsp:cNvPr id="0" name=""/>
        <dsp:cNvSpPr/>
      </dsp:nvSpPr>
      <dsp:spPr>
        <a:xfrm>
          <a:off x="538156" y="2202527"/>
          <a:ext cx="7534195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775" tIns="0" rIns="2847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ZADUŽENJA – TKO?</a:t>
          </a:r>
          <a:endParaRPr lang="hr-HR" sz="1600" kern="1200" dirty="0"/>
        </a:p>
      </dsp:txBody>
      <dsp:txXfrm>
        <a:off x="561213" y="2225584"/>
        <a:ext cx="7488081" cy="426206"/>
      </dsp:txXfrm>
    </dsp:sp>
    <dsp:sp modelId="{7AF16022-27C1-46B4-A692-E48850609C38}">
      <dsp:nvSpPr>
        <dsp:cNvPr id="0" name=""/>
        <dsp:cNvSpPr/>
      </dsp:nvSpPr>
      <dsp:spPr>
        <a:xfrm>
          <a:off x="0" y="3429047"/>
          <a:ext cx="10763136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339" tIns="333248" rIns="8353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Kojim resursima raspolažemo? Kako ćemo ih upotrijebiti?</a:t>
          </a:r>
        </a:p>
      </dsp:txBody>
      <dsp:txXfrm>
        <a:off x="0" y="3429047"/>
        <a:ext cx="10763136" cy="667800"/>
      </dsp:txXfrm>
    </dsp:sp>
    <dsp:sp modelId="{F14459B5-FBBB-43B6-A910-7C3D23ADE9A3}">
      <dsp:nvSpPr>
        <dsp:cNvPr id="0" name=""/>
        <dsp:cNvSpPr/>
      </dsp:nvSpPr>
      <dsp:spPr>
        <a:xfrm>
          <a:off x="538156" y="3192887"/>
          <a:ext cx="7534195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775" tIns="0" rIns="2847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RESURSI – ČIME?</a:t>
          </a:r>
        </a:p>
      </dsp:txBody>
      <dsp:txXfrm>
        <a:off x="561213" y="3215944"/>
        <a:ext cx="748808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EA6B1-30EE-A845-9994-6B77785E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0E52-CE56-DE4E-955E-2CFE4B8C484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740F-F08D-5841-ABF2-536D92C0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D6AE1-7C4D-9F4C-A85E-E54DEEF4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D2F-DE0A-1640-B743-ADA2DA7D8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62275"/>
            <a:ext cx="10972800" cy="4205064"/>
          </a:xfrm>
        </p:spPr>
        <p:txBody>
          <a:bodyPr vert="eaVer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6981" y="1052735"/>
            <a:ext cx="2743200" cy="4896545"/>
          </a:xfrm>
        </p:spPr>
        <p:txBody>
          <a:bodyPr vert="eaVer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381" y="1052736"/>
            <a:ext cx="8026400" cy="4896544"/>
          </a:xfrm>
        </p:spPr>
        <p:txBody>
          <a:bodyPr vert="eaVer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36456"/>
            <a:ext cx="10972800" cy="85875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37302"/>
            <a:ext cx="10972800" cy="340042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954363"/>
            <a:ext cx="5384800" cy="3196952"/>
          </a:xfrm>
        </p:spPr>
        <p:txBody>
          <a:bodyPr/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954363"/>
            <a:ext cx="5384800" cy="3196952"/>
          </a:xfrm>
        </p:spPr>
        <p:txBody>
          <a:bodyPr/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6752"/>
            <a:ext cx="109728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57227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96992"/>
            <a:ext cx="5386917" cy="2766293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457227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3096992"/>
            <a:ext cx="5389033" cy="2766293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8840"/>
            <a:ext cx="109728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56792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56793"/>
            <a:ext cx="6815667" cy="4020046"/>
          </a:xfrm>
        </p:spPr>
        <p:txBody>
          <a:bodyPr/>
          <a:lstStyle>
            <a:lvl1pPr>
              <a:defRPr sz="3200">
                <a:solidFill>
                  <a:schemeClr val="accent5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18845"/>
            <a:ext cx="4011084" cy="3221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96754"/>
            <a:ext cx="73152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E52-CE56-DE4E-955E-2CFE4B8C484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F5D2F-DE0A-1640-B743-ADA2DA7D852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3A58C-83D2-4842-A9CB-7E9FDE15C49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E4EF38-A886-0741-BB6D-CDCC252B4402}"/>
              </a:ext>
            </a:extLst>
          </p:cNvPr>
          <p:cNvSpPr txBox="1"/>
          <p:nvPr userDrawn="1"/>
        </p:nvSpPr>
        <p:spPr>
          <a:xfrm>
            <a:off x="2343150" y="-6715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-23390"/>
            <a:ext cx="12282264" cy="69087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26076" y="2924944"/>
            <a:ext cx="4824536" cy="2667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Diseminacija i vidljivost u kontekstu programa Erasmus+ i </a:t>
            </a:r>
            <a:b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Europske snage solidarnosti</a:t>
            </a: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  <a:t>Snježana Matek Sačer</a:t>
            </a: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  <a:t>4. prosinca 2020.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B31161-2A91-4050-9C6A-A20A40F86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181174"/>
            <a:ext cx="7664718" cy="44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2C247-C15B-47E7-821E-399F6BA87DC1}"/>
              </a:ext>
            </a:extLst>
          </p:cNvPr>
          <p:cNvSpPr txBox="1"/>
          <p:nvPr/>
        </p:nvSpPr>
        <p:spPr>
          <a:xfrm>
            <a:off x="5886658" y="810056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hr-H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48FF5D-5F6D-4DE4-BC17-E69EE724E041}"/>
              </a:ext>
            </a:extLst>
          </p:cNvPr>
          <p:cNvSpPr>
            <a:spLocks noGrp="1"/>
          </p:cNvSpPr>
          <p:nvPr/>
        </p:nvSpPr>
        <p:spPr>
          <a:xfrm>
            <a:off x="7824192" y="417832"/>
            <a:ext cx="367240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6F8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hr-HR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Vidljivost</a:t>
            </a:r>
          </a:p>
        </p:txBody>
      </p:sp>
    </p:spTree>
    <p:extLst>
      <p:ext uri="{BB962C8B-B14F-4D97-AF65-F5344CB8AC3E}">
        <p14:creationId xmlns:p14="http://schemas.microsoft.com/office/powerpoint/2010/main" val="165925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F91C6B-B4A6-4224-9208-CB9B39C5A76D}"/>
              </a:ext>
            </a:extLst>
          </p:cNvPr>
          <p:cNvSpPr>
            <a:spLocks noGrp="1"/>
          </p:cNvSpPr>
          <p:nvPr/>
        </p:nvSpPr>
        <p:spPr>
          <a:xfrm>
            <a:off x="457200" y="1636456"/>
            <a:ext cx="8229600" cy="85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b="0" i="0" dirty="0">
                <a:solidFill>
                  <a:srgbClr val="58595B"/>
                </a:solidFill>
                <a:effectLst/>
                <a:latin typeface="perec-gris"/>
              </a:rPr>
            </a:br>
            <a:endParaRPr lang="hr-H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23F024-4F20-43F8-BDD3-46D296EF7BD3}"/>
              </a:ext>
            </a:extLst>
          </p:cNvPr>
          <p:cNvSpPr>
            <a:spLocks noGrp="1"/>
          </p:cNvSpPr>
          <p:nvPr/>
        </p:nvSpPr>
        <p:spPr>
          <a:xfrm>
            <a:off x="5879976" y="332656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6F8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hr-HR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Diseminacijska</a:t>
            </a:r>
            <a:r>
              <a:rPr lang="hr-HR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platforma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C1A989-811A-477C-A712-B1B86FF5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071194"/>
            <a:ext cx="6267772" cy="47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007BCF9-A855-4F77-BD7F-0B25DD0D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96" y="3319631"/>
            <a:ext cx="2047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48CA30-5EFB-45DD-97C5-F72A47365B2A}"/>
              </a:ext>
            </a:extLst>
          </p:cNvPr>
          <p:cNvSpPr txBox="1"/>
          <p:nvPr/>
        </p:nvSpPr>
        <p:spPr>
          <a:xfrm>
            <a:off x="3049524" y="2906006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44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BC14A5-6495-4139-9550-CDAF7E9FF910}"/>
              </a:ext>
            </a:extLst>
          </p:cNvPr>
          <p:cNvSpPr>
            <a:spLocks noGrp="1"/>
          </p:cNvSpPr>
          <p:nvPr/>
        </p:nvSpPr>
        <p:spPr>
          <a:xfrm>
            <a:off x="5231904" y="306289"/>
            <a:ext cx="656307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6F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/>
              <a:t>Dodatne informacije i izvori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13AD6BD-E58F-4F26-A0CD-29E5884DF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12200" r="35038" b="10801"/>
          <a:stretch/>
        </p:blipFill>
        <p:spPr>
          <a:xfrm>
            <a:off x="2934417" y="1758322"/>
            <a:ext cx="2160240" cy="304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C3BB7005-4838-4C6E-80C7-6502B8AB5630}"/>
              </a:ext>
            </a:extLst>
          </p:cNvPr>
          <p:cNvSpPr txBox="1"/>
          <p:nvPr/>
        </p:nvSpPr>
        <p:spPr>
          <a:xfrm>
            <a:off x="5421178" y="3789040"/>
            <a:ext cx="2836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www.mobilnost.hr</a:t>
            </a:r>
            <a:endParaRPr lang="hr-H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pr@mobilnost.hr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34695F6-40D4-4523-B543-B39EBBD36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78" y="2531650"/>
            <a:ext cx="749919" cy="749919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FE0A0BA-CEED-4DB4-B4FE-8F7364AF2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57" y="2490589"/>
            <a:ext cx="828161" cy="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ECBE00-DC46-47CC-A706-47664E538696}"/>
              </a:ext>
            </a:extLst>
          </p:cNvPr>
          <p:cNvSpPr>
            <a:spLocks noGrp="1"/>
          </p:cNvSpPr>
          <p:nvPr/>
        </p:nvSpPr>
        <p:spPr>
          <a:xfrm>
            <a:off x="5951984" y="185789"/>
            <a:ext cx="60486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300" b="1" dirty="0">
                <a:solidFill>
                  <a:schemeClr val="accent5">
                    <a:lumMod val="75000"/>
                  </a:schemeClr>
                </a:solidFill>
              </a:rPr>
              <a:t>Vidljivost – ugovorna obveza</a:t>
            </a:r>
            <a:r>
              <a:rPr lang="hr-HR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F035BB-7D57-4D24-BDA6-B517FB54E5DE}"/>
              </a:ext>
            </a:extLst>
          </p:cNvPr>
          <p:cNvSpPr/>
          <p:nvPr/>
        </p:nvSpPr>
        <p:spPr>
          <a:xfrm>
            <a:off x="697634" y="4005064"/>
            <a:ext cx="676651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>
                <a:solidFill>
                  <a:schemeClr val="accent6"/>
                </a:solidFill>
              </a:rPr>
              <a:t>2. Izjave o isključenju odgovornosti Komisije</a:t>
            </a:r>
          </a:p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Ova je prezentacija ostvarena uz financijsku potporu Europske komisije. Ona izražava isključivo stajališta njenih autora i Komisija se ne može smatrati odgovornom pri uporabi informacija koje se u njoj nalaze.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15064FE-767E-4913-8C81-19D18722F402}"/>
              </a:ext>
            </a:extLst>
          </p:cNvPr>
          <p:cNvSpPr txBox="1"/>
          <p:nvPr/>
        </p:nvSpPr>
        <p:spPr>
          <a:xfrm>
            <a:off x="697634" y="1916832"/>
            <a:ext cx="658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Opći uvjeti - Vidljivost financijskih sredstava Unije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CA00F61-CB12-4422-B20E-8CC9FD5A09D7}"/>
              </a:ext>
            </a:extLst>
          </p:cNvPr>
          <p:cNvSpPr txBox="1"/>
          <p:nvPr/>
        </p:nvSpPr>
        <p:spPr>
          <a:xfrm>
            <a:off x="697634" y="2475228"/>
            <a:ext cx="6982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hr-HR" b="1" dirty="0">
                <a:solidFill>
                  <a:schemeClr val="accent6"/>
                </a:solidFill>
              </a:rPr>
              <a:t>Informacije o financiranju Unije i uporaba simbola Europske unije</a:t>
            </a:r>
          </a:p>
          <a:p>
            <a:pPr marL="342900" lvl="0" indent="-342900" algn="just">
              <a:buFont typeface="+mj-lt"/>
              <a:buAutoNum type="alphaLcParenBoth"/>
            </a:pPr>
            <a:r>
              <a:rPr lang="hr-HR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mora biti navedeno da su </a:t>
            </a:r>
            <a:r>
              <a:rPr lang="hr-HR" sz="1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djelovanju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dodijeljena financijska sredstva Unije; i</a:t>
            </a:r>
          </a:p>
          <a:p>
            <a:pPr marL="342900" lvl="0" indent="-342900" algn="just">
              <a:buFont typeface="+mj-lt"/>
              <a:buAutoNum type="alphaLcParenBoth"/>
            </a:pPr>
            <a:r>
              <a:rPr lang="hr-HR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mora biti prikazan simbol Europske unije.</a:t>
            </a:r>
          </a:p>
          <a:p>
            <a:pPr marL="342900" indent="-342900">
              <a:buAutoNum type="arabicPeriod"/>
            </a:pPr>
            <a:endParaRPr lang="hr-H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EC51F481-DF15-4E61-8BC0-C6841D9FE9B5}"/>
              </a:ext>
            </a:extLst>
          </p:cNvPr>
          <p:cNvSpPr/>
          <p:nvPr/>
        </p:nvSpPr>
        <p:spPr>
          <a:xfrm>
            <a:off x="7824192" y="3573016"/>
            <a:ext cx="3487108" cy="204781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800" b="1" kern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DISEMINACIJA I KORIŠTENJE REZULTATA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800" kern="1200" dirty="0"/>
              <a:t>Važan kriterij uspješnosti projekata, njihove održivosti i opravdanosti ulaganja sredstava EU</a:t>
            </a:r>
          </a:p>
        </p:txBody>
      </p:sp>
    </p:spTree>
    <p:extLst>
      <p:ext uri="{BB962C8B-B14F-4D97-AF65-F5344CB8AC3E}">
        <p14:creationId xmlns:p14="http://schemas.microsoft.com/office/powerpoint/2010/main" val="193649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985676-CFB3-4524-8951-34829EFD86AE}"/>
              </a:ext>
            </a:extLst>
          </p:cNvPr>
          <p:cNvSpPr>
            <a:spLocks noGrp="1"/>
          </p:cNvSpPr>
          <p:nvPr/>
        </p:nvSpPr>
        <p:spPr>
          <a:xfrm>
            <a:off x="8342675" y="162909"/>
            <a:ext cx="3816424" cy="85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accent5">
                    <a:lumMod val="75000"/>
                  </a:schemeClr>
                </a:solidFill>
              </a:rPr>
              <a:t>Što želimo postići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AC65DD29-FBF8-4E1A-8991-30C84652D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204128"/>
              </p:ext>
            </p:extLst>
          </p:nvPr>
        </p:nvGraphicFramePr>
        <p:xfrm>
          <a:off x="1590328" y="1484784"/>
          <a:ext cx="9011344" cy="47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44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8FAB078-909A-4D8E-A540-02D21DCFB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-585"/>
          <a:stretch/>
        </p:blipFill>
        <p:spPr>
          <a:xfrm>
            <a:off x="1982515" y="901725"/>
            <a:ext cx="9165877" cy="53404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A0B2FA-CA60-4650-9B47-54B21E99EAF3}"/>
              </a:ext>
            </a:extLst>
          </p:cNvPr>
          <p:cNvSpPr>
            <a:spLocks noGrp="1"/>
          </p:cNvSpPr>
          <p:nvPr/>
        </p:nvSpPr>
        <p:spPr>
          <a:xfrm>
            <a:off x="8904312" y="339651"/>
            <a:ext cx="280831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6F8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Diseminacija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6691560-DCE7-4033-8269-0332AD566911}"/>
              </a:ext>
            </a:extLst>
          </p:cNvPr>
          <p:cNvSpPr txBox="1"/>
          <p:nvPr/>
        </p:nvSpPr>
        <p:spPr>
          <a:xfrm>
            <a:off x="2495600" y="4626832"/>
            <a:ext cx="12875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bg1"/>
                </a:solidFill>
              </a:rPr>
              <a:t>- Sadržaj</a:t>
            </a:r>
          </a:p>
          <a:p>
            <a:r>
              <a:rPr lang="hr-HR" dirty="0">
                <a:solidFill>
                  <a:schemeClr val="bg1"/>
                </a:solidFill>
              </a:rPr>
              <a:t>- Vrijeme</a:t>
            </a:r>
          </a:p>
          <a:p>
            <a:r>
              <a:rPr lang="hr-HR" dirty="0">
                <a:solidFill>
                  <a:schemeClr val="bg1"/>
                </a:solidFill>
              </a:rPr>
              <a:t>- Mjesto</a:t>
            </a:r>
          </a:p>
          <a:p>
            <a:r>
              <a:rPr lang="hr-HR" dirty="0">
                <a:solidFill>
                  <a:schemeClr val="bg1"/>
                </a:solidFill>
              </a:rPr>
              <a:t>- Okolnosti</a:t>
            </a:r>
          </a:p>
          <a:p>
            <a:r>
              <a:rPr lang="hr-HR" dirty="0">
                <a:solidFill>
                  <a:schemeClr val="bg1"/>
                </a:solidFill>
              </a:rPr>
              <a:t>- Cilj</a:t>
            </a:r>
          </a:p>
        </p:txBody>
      </p:sp>
    </p:spTree>
    <p:extLst>
      <p:ext uri="{BB962C8B-B14F-4D97-AF65-F5344CB8AC3E}">
        <p14:creationId xmlns:p14="http://schemas.microsoft.com/office/powerpoint/2010/main" val="252629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5F7C14-1C42-4A41-9EBF-1A511545F5B0}"/>
              </a:ext>
            </a:extLst>
          </p:cNvPr>
          <p:cNvSpPr>
            <a:spLocks noGrp="1"/>
          </p:cNvSpPr>
          <p:nvPr/>
        </p:nvSpPr>
        <p:spPr>
          <a:xfrm>
            <a:off x="911424" y="1484784"/>
            <a:ext cx="6740479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206F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Informacije o tijeku projekta, izradi rezultata, aktivnostima, očekivanjima i iskustvima</a:t>
            </a:r>
          </a:p>
          <a:p>
            <a:pPr marL="0" indent="0">
              <a:buNone/>
            </a:pPr>
            <a:endParaRPr lang="hr-HR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r-HR" sz="1800" b="1" dirty="0">
                <a:solidFill>
                  <a:schemeClr val="accent6">
                    <a:lumMod val="75000"/>
                  </a:schemeClr>
                </a:solidFill>
              </a:rPr>
              <a:t>PUBLIKACIJE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Brošure, letci, izvješća, članci, priopćenja, bilteni</a:t>
            </a:r>
          </a:p>
          <a:p>
            <a:pPr marL="0" indent="0">
              <a:buNone/>
            </a:pPr>
            <a:endParaRPr lang="hr-HR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r-HR" sz="1800" b="1" dirty="0">
                <a:solidFill>
                  <a:schemeClr val="accent6">
                    <a:lumMod val="75000"/>
                  </a:schemeClr>
                </a:solidFill>
              </a:rPr>
              <a:t>PREDSTAVLJANJE 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Prezentacije i radionice u ustanovi i izvan nje, na lokalnim, regionalnim i nacionalnim događanjima</a:t>
            </a:r>
          </a:p>
          <a:p>
            <a:pPr marL="0" indent="0">
              <a:buNone/>
            </a:pPr>
            <a:endParaRPr lang="hr-HR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r-HR" sz="1800" b="1" dirty="0">
                <a:solidFill>
                  <a:schemeClr val="accent6">
                    <a:lumMod val="75000"/>
                  </a:schemeClr>
                </a:solidFill>
              </a:rPr>
              <a:t>MEDIJI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Suradnja s lokalnim, regionalnim i nacionalnim medijima – obavještavati ih o zanimljivom sadržaju (priče) s naglaskom na korist koju zajednica i pojedinci dobivaju kroz projekt, te u konačnici pozitivne promjene koje se događaju                 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F8CA7F5-C502-4C8F-BAE8-6338AD258DEC}"/>
              </a:ext>
            </a:extLst>
          </p:cNvPr>
          <p:cNvSpPr txBox="1">
            <a:spLocks/>
          </p:cNvSpPr>
          <p:nvPr/>
        </p:nvSpPr>
        <p:spPr>
          <a:xfrm>
            <a:off x="8112224" y="260648"/>
            <a:ext cx="368275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sz="3200" b="1" dirty="0">
                <a:solidFill>
                  <a:schemeClr val="accent5">
                    <a:lumMod val="75000"/>
                  </a:schemeClr>
                </a:solidFill>
              </a:rPr>
              <a:t>Sadržaj i alati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0AC28A7-61A4-404E-93EE-5C11EA82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844824"/>
            <a:ext cx="3280465" cy="32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6C22651-B49B-4F14-9CF8-1C069744D441}"/>
              </a:ext>
            </a:extLst>
          </p:cNvPr>
          <p:cNvSpPr>
            <a:spLocks noGrp="1"/>
          </p:cNvSpPr>
          <p:nvPr/>
        </p:nvSpPr>
        <p:spPr>
          <a:xfrm>
            <a:off x="7824192" y="332656"/>
            <a:ext cx="367240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6F8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diseminacije</a:t>
            </a:r>
          </a:p>
        </p:txBody>
      </p:sp>
      <p:graphicFrame>
        <p:nvGraphicFramePr>
          <p:cNvPr id="23" name="Diagram 60">
            <a:extLst>
              <a:ext uri="{FF2B5EF4-FFF2-40B4-BE49-F238E27FC236}">
                <a16:creationId xmlns:a16="http://schemas.microsoft.com/office/drawing/2014/main" id="{32AE670F-1658-4790-8910-017A5C65F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235622"/>
              </p:ext>
            </p:extLst>
          </p:nvPr>
        </p:nvGraphicFramePr>
        <p:xfrm>
          <a:off x="695400" y="1730071"/>
          <a:ext cx="101531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36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60">
            <a:extLst>
              <a:ext uri="{FF2B5EF4-FFF2-40B4-BE49-F238E27FC236}">
                <a16:creationId xmlns:a16="http://schemas.microsoft.com/office/drawing/2014/main" id="{1E142DFB-9405-4FDD-8CEC-DFE72339C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64081"/>
              </p:ext>
            </p:extLst>
          </p:nvPr>
        </p:nvGraphicFramePr>
        <p:xfrm>
          <a:off x="839416" y="1844824"/>
          <a:ext cx="107631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F5207F1-8EB3-4AD2-AE7C-7837290FF9AF}"/>
              </a:ext>
            </a:extLst>
          </p:cNvPr>
          <p:cNvSpPr>
            <a:spLocks noGrp="1"/>
          </p:cNvSpPr>
          <p:nvPr/>
        </p:nvSpPr>
        <p:spPr>
          <a:xfrm>
            <a:off x="7824192" y="332656"/>
            <a:ext cx="367240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6F8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hr-HR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diseminacije</a:t>
            </a:r>
          </a:p>
        </p:txBody>
      </p:sp>
    </p:spTree>
    <p:extLst>
      <p:ext uri="{BB962C8B-B14F-4D97-AF65-F5344CB8AC3E}">
        <p14:creationId xmlns:p14="http://schemas.microsoft.com/office/powerpoint/2010/main" val="245168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1D877B8-5B55-4F9D-B15F-DAA2CF7EA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595247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DC9464-44FA-4D1C-B40D-0F3CE7DEB230}"/>
              </a:ext>
            </a:extLst>
          </p:cNvPr>
          <p:cNvSpPr>
            <a:spLocks noGrp="1"/>
          </p:cNvSpPr>
          <p:nvPr/>
        </p:nvSpPr>
        <p:spPr>
          <a:xfrm>
            <a:off x="5087888" y="332656"/>
            <a:ext cx="68407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6F8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hr-HR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objave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A3ABE-A2A8-4E76-94D1-A56E180224F3}"/>
              </a:ext>
            </a:extLst>
          </p:cNvPr>
          <p:cNvSpPr txBox="1"/>
          <p:nvPr/>
        </p:nvSpPr>
        <p:spPr>
          <a:xfrm>
            <a:off x="1411224" y="2352008"/>
            <a:ext cx="6099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NASLOV (nadnaslov,  podnaslov prema potrebi)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LEAD (sažetak cijele objave na početku teksta)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TEKST (odgovori na 5w + 1h)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CITATI / IZJAVE​</a:t>
            </a:r>
            <a:endParaRPr lang="hr-HR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KONTAKT (osoba za kontakt, linkovi na više informacija)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C2458D-5241-4C85-9A4D-5004C0624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052736"/>
            <a:ext cx="3744100" cy="49848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4B1966-9C43-4A71-A670-12A354B73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6" y="1196752"/>
            <a:ext cx="44005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A2573F-0143-4A2A-9486-F5CC41FE07DF}"/>
              </a:ext>
            </a:extLst>
          </p:cNvPr>
          <p:cNvSpPr txBox="1"/>
          <p:nvPr/>
        </p:nvSpPr>
        <p:spPr>
          <a:xfrm>
            <a:off x="911425" y="4748951"/>
            <a:ext cx="56886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Ova je prezentacija ostvarena uz financijsku potporu Europske komisije. Ona izražava isključivo stajališta njenih autora i Komisija se ne može smatrati odgovornom pri uporabi informacija koje se u njoj nalaze. </a:t>
            </a:r>
            <a:r>
              <a:rPr lang="hr-H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B51D93-7AF4-4788-BD29-B32F2C063AD6}"/>
              </a:ext>
            </a:extLst>
          </p:cNvPr>
          <p:cNvSpPr>
            <a:spLocks noGrp="1"/>
          </p:cNvSpPr>
          <p:nvPr/>
        </p:nvSpPr>
        <p:spPr>
          <a:xfrm>
            <a:off x="7824192" y="332656"/>
            <a:ext cx="367240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6F8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hr-HR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Vidljivost</a:t>
            </a:r>
          </a:p>
        </p:txBody>
      </p:sp>
    </p:spTree>
    <p:extLst>
      <p:ext uri="{BB962C8B-B14F-4D97-AF65-F5344CB8AC3E}">
        <p14:creationId xmlns:p14="http://schemas.microsoft.com/office/powerpoint/2010/main" val="127196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ija_predlozak_HR template.pptx" id="{1B779C20-2823-4EF4-AC25-9E6598FFE74D}" vid="{9E466FFC-3BA9-4A70-A941-5405F2EF1C0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DE8152233994587394B2EAEE01CB8" ma:contentTypeVersion="12" ma:contentTypeDescription="Create a new document." ma:contentTypeScope="" ma:versionID="84b3b330f4c1be0cfb7ef6dbcb424be1">
  <xsd:schema xmlns:xsd="http://www.w3.org/2001/XMLSchema" xmlns:xs="http://www.w3.org/2001/XMLSchema" xmlns:p="http://schemas.microsoft.com/office/2006/metadata/properties" xmlns:ns2="333d3c8f-e708-48d9-94b9-49a00ebcbf21" xmlns:ns3="0159b89c-bb9e-414d-86ff-4caf87ee9b22" targetNamespace="http://schemas.microsoft.com/office/2006/metadata/properties" ma:root="true" ma:fieldsID="68f0d972ade1b41a486840052f562d02" ns2:_="" ns3:_="">
    <xsd:import namespace="333d3c8f-e708-48d9-94b9-49a00ebcbf21"/>
    <xsd:import namespace="0159b89c-bb9e-414d-86ff-4caf87ee9b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d3c8f-e708-48d9-94b9-49a00ebcb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9b89c-bb9e-414d-86ff-4caf87ee9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39ECAA-9A7D-446F-9466-F205AE8FDA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3d3c8f-e708-48d9-94b9-49a00ebcbf21"/>
    <ds:schemaRef ds:uri="0159b89c-bb9e-414d-86ff-4caf87ee9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2CFFBE-7EB3-4D50-A1FE-964C0BB93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424FF-1EC4-4FEF-97B8-EF307C033D42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159b89c-bb9e-414d-86ff-4caf87ee9b22"/>
    <ds:schemaRef ds:uri="333d3c8f-e708-48d9-94b9-49a00ebcbf2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482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perec-gris</vt:lpstr>
      <vt:lpstr>Times New Roman</vt:lpstr>
      <vt:lpstr>Wingdings</vt:lpstr>
      <vt:lpstr>Office Theme</vt:lpstr>
      <vt:lpstr>Diseminacija i vidljivost u kontekstu programa Erasmus+ i  Europske snage solidarnosti  Snježana Matek Sačer 4. prosinca 2020.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lorem ipsum dolor dolor sit amet lorem</dc:title>
  <dc:creator>Microsoft Office User</dc:creator>
  <cp:lastModifiedBy>Snježana Matek Sačer</cp:lastModifiedBy>
  <cp:revision>68</cp:revision>
  <dcterms:created xsi:type="dcterms:W3CDTF">2019-09-10T09:34:39Z</dcterms:created>
  <dcterms:modified xsi:type="dcterms:W3CDTF">2020-12-07T10:46:53Z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0x0101007D0DE8152233994587394B2EAEE01CB8</vt:lpwstr>
  </property>
  <property fmtid="{D5CDD505-2E9C-101B-9397-08002B2CF9AE}" pid="3" name="Order">
    <vt:r8>8000</vt:r8>
  </property>
</Properties>
</file>