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3"/>
  </p:notesMasterIdLst>
  <p:sldIdLst>
    <p:sldId id="431" r:id="rId3"/>
    <p:sldId id="462" r:id="rId4"/>
    <p:sldId id="426" r:id="rId5"/>
    <p:sldId id="401" r:id="rId6"/>
    <p:sldId id="481" r:id="rId7"/>
    <p:sldId id="482" r:id="rId8"/>
    <p:sldId id="465" r:id="rId9"/>
    <p:sldId id="466" r:id="rId10"/>
    <p:sldId id="467" r:id="rId11"/>
    <p:sldId id="476" r:id="rId12"/>
    <p:sldId id="478" r:id="rId13"/>
    <p:sldId id="479" r:id="rId14"/>
    <p:sldId id="468" r:id="rId15"/>
    <p:sldId id="483" r:id="rId16"/>
    <p:sldId id="484" r:id="rId17"/>
    <p:sldId id="470" r:id="rId18"/>
    <p:sldId id="473" r:id="rId19"/>
    <p:sldId id="440" r:id="rId20"/>
    <p:sldId id="425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1CC"/>
    <a:srgbClr val="938678"/>
    <a:srgbClr val="DE6E46"/>
    <a:srgbClr val="40404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400" autoAdjust="0"/>
  </p:normalViewPr>
  <p:slideViewPr>
    <p:cSldViewPr snapToObjects="1">
      <p:cViewPr varScale="1">
        <p:scale>
          <a:sx n="69" d="100"/>
          <a:sy n="69" d="100"/>
        </p:scale>
        <p:origin x="7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1182C-1B96-4AEF-A259-6362820B497D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A5B3CFBE-3C97-4F80-85B2-CB396F374E64}">
      <dgm:prSet phldrT="[Text]" custT="1"/>
      <dgm:spPr>
        <a:solidFill>
          <a:srgbClr val="0070C0"/>
        </a:solidFill>
      </dgm:spPr>
      <dgm:t>
        <a:bodyPr/>
        <a:lstStyle/>
        <a:p>
          <a:r>
            <a:rPr lang="hr-HR" sz="2000" b="1" cap="none" spc="0" dirty="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STRUČNO USAVRŠAVANJE</a:t>
          </a:r>
          <a:endParaRPr lang="hr-HR" sz="2000" b="1" cap="none" spc="0" dirty="0">
            <a:ln w="19050">
              <a:prstDash val="solid"/>
            </a:ln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AA4B1846-C261-4B1F-9A96-B359D1E3BCDF}" type="parTrans" cxnId="{722EF97B-FAF2-44C2-8560-0C55918C8699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1931D8AC-D0D4-4EEF-8D74-2A34244FFE73}" type="sibTrans" cxnId="{722EF97B-FAF2-44C2-8560-0C55918C8699}">
      <dgm:prSet/>
      <dgm:spPr>
        <a:solidFill>
          <a:srgbClr val="0070C0"/>
        </a:solidFill>
      </dgm:spPr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9F84219B-BEED-4E6C-AD34-9BA7599574FA}">
      <dgm:prSet phldrT="[Text]" custT="1"/>
      <dgm:spPr/>
      <dgm:t>
        <a:bodyPr/>
        <a:lstStyle/>
        <a:p>
          <a:r>
            <a:rPr lang="hr-HR" sz="1600" b="1" cap="none" spc="0" dirty="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VIRTUALNI PROJEKTI U NASTAVI</a:t>
          </a:r>
          <a:endParaRPr lang="hr-HR" sz="1600" b="1" cap="none" spc="0" dirty="0">
            <a:ln w="19050">
              <a:prstDash val="solid"/>
            </a:ln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FE7B502F-F51A-4DCD-A383-9EB625FA833F}" type="parTrans" cxnId="{DBA65612-BA84-4740-A77E-B60B4693D211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D0500BB-CD29-4856-ABF9-DDF3670CDF07}" type="sibTrans" cxnId="{DBA65612-BA84-4740-A77E-B60B4693D211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7CA12602-0288-4ACC-8720-F2812B411508}">
      <dgm:prSet phldrT="[Text]" custT="1"/>
      <dgm:spPr/>
      <dgm:t>
        <a:bodyPr/>
        <a:lstStyle/>
        <a:p>
          <a:r>
            <a:rPr lang="hr-HR" sz="1600" b="1" cap="none" spc="0" dirty="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UMREŽAVANJE</a:t>
          </a:r>
          <a:endParaRPr lang="hr-HR" sz="1600" b="1" cap="none" spc="0" dirty="0">
            <a:ln w="19050">
              <a:prstDash val="solid"/>
            </a:ln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F2497A1F-FB63-4D54-8EE9-FF35BDCCE5FA}" type="parTrans" cxnId="{19D883C7-1495-4DD8-8692-773DF64E68BD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B74C4EFF-97FA-476B-BFB0-C83A187EA413}" type="sibTrans" cxnId="{19D883C7-1495-4DD8-8692-773DF64E68BD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3F4928F-F6F5-4868-99FF-B65B6486DB73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B53320B2-2BF8-4D86-A52D-66DFF59DC283}" type="parTrans" cxnId="{822020E4-8598-4625-B2BD-EE53D62778B7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8232777-0508-4606-B4CC-17C3D3CC82F0}" type="sibTrans" cxnId="{822020E4-8598-4625-B2BD-EE53D62778B7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F9909C81-29BC-4F97-843A-F791831BDAF3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7A7439EA-9AB5-4703-A636-A8453126642D}" type="parTrans" cxnId="{958A4961-4D26-4C7D-80CF-FC052C4AE66D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B8B29393-735B-445A-865D-BAD9F2FF0078}" type="sibTrans" cxnId="{958A4961-4D26-4C7D-80CF-FC052C4AE66D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F11DCB0-D2D4-48AE-ADAD-A6DBA5AF252B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8466754D-D3BF-4B2E-BD8E-1D52BC355CAC}" type="parTrans" cxnId="{10561E11-6196-4ED3-94FB-26A4C885F542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EDC574D-3D2E-4FD1-842C-CBBD6343ECE0}" type="sibTrans" cxnId="{10561E11-6196-4ED3-94FB-26A4C885F542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33EC698-5E5D-4495-8B74-900D106C16E3}">
      <dgm:prSet/>
      <dgm:spPr/>
      <dgm:t>
        <a:bodyPr/>
        <a:lstStyle/>
        <a:p>
          <a:endParaRPr lang="hr-HR" b="1" cap="none" spc="0" dirty="0" smtClean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D626E-CD0C-45FD-B04D-D5A180EAA6B8}" type="parTrans" cxnId="{F47E9E22-6ADE-4247-BB5D-0767C6A1716E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5EFEBEAD-047D-46E6-BCF3-745F87A94994}" type="sibTrans" cxnId="{F47E9E22-6ADE-4247-BB5D-0767C6A1716E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C37F4390-07AE-4E63-9538-80344DBB5D2B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BB512CE4-1E91-4FED-9128-6393A6EE91FA}" type="parTrans" cxnId="{286A0957-BED7-44D3-A23E-5A574F0360FD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58EEB047-330F-4F9A-BC33-C14E362757EC}" type="sibTrans" cxnId="{286A0957-BED7-44D3-A23E-5A574F0360FD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5DCD80DC-7948-4627-92C6-76F91D12E8EC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99FF1BEE-6BFC-4E66-AA0C-BBCA362EFD1E}" type="parTrans" cxnId="{A0886186-714D-486E-B26E-633B006164F7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9CEFECF7-18FA-4FCE-970F-C5199E5B946F}" type="sibTrans" cxnId="{A0886186-714D-486E-B26E-633B006164F7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0BAFDC6D-438A-4CA1-8F6F-5FFEDCE49C10}">
      <dgm:prSet/>
      <dgm:spPr/>
      <dgm:t>
        <a:bodyPr/>
        <a:lstStyle/>
        <a:p>
          <a:endParaRPr lang="hr-HR" b="1" cap="none" spc="0" dirty="0" smtClean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917A1-8D3B-4523-AAF7-1C85287EA6E5}" type="parTrans" cxnId="{C2309C3F-5004-4A6D-8014-C865734513F1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880012F2-61C8-4A82-A5AF-88A10CC860FE}" type="sibTrans" cxnId="{C2309C3F-5004-4A6D-8014-C865734513F1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865C7147-BAFB-47DA-9261-22F104D6C54B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AE569DD8-220F-45F5-8D0F-0CFF87269E3F}" type="parTrans" cxnId="{AB0B57FC-1D83-46F6-88AF-3BD275865090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9E64422A-5A0A-4396-9A57-3B5872057B02}" type="sibTrans" cxnId="{AB0B57FC-1D83-46F6-88AF-3BD275865090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CC791EB3-E10F-4FDF-9942-EA7C2C3D505B}">
      <dgm:prSet/>
      <dgm:spPr/>
      <dgm:t>
        <a:bodyPr/>
        <a:lstStyle/>
        <a:p>
          <a:endParaRPr lang="hr-HR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78FB0-7B84-42DA-8EC0-69B5B0078803}" type="parTrans" cxnId="{4A8281B0-A02F-4564-9445-BC5CAAA12096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73F8D702-AD8F-4817-88A6-675823CCE738}" type="sibTrans" cxnId="{4A8281B0-A02F-4564-9445-BC5CAAA12096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BA047507-7A5E-45B8-830B-1921E6D22DA6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D89D7BE-615B-44D2-BC50-A6227AC97338}" type="parTrans" cxnId="{CED58D02-DCFF-4FF3-A9DA-267359446D3C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79FE041E-4E03-4779-968C-4A91B72D62B8}" type="sibTrans" cxnId="{CED58D02-DCFF-4FF3-A9DA-267359446D3C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03E765F5-D490-4DF0-8852-4E9AD224D76C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5744B276-324F-430B-BDB4-01F3507C2336}" type="parTrans" cxnId="{CAC3FAB7-F488-4E1F-8E74-DC4C2A7808E8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D3B16807-848F-4621-A78C-A84906A76C3C}" type="sibTrans" cxnId="{CAC3FAB7-F488-4E1F-8E74-DC4C2A7808E8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C82BE0B-1E65-48FE-A6C6-6C33234D548F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04F810FF-2283-4575-841C-20C1A6FEBEC3}" type="parTrans" cxnId="{1FEC898E-E950-4ED4-A85A-4A6BE9B6929C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EC81247-AB56-49E6-B6D9-8DB0F9435586}" type="sibTrans" cxnId="{1FEC898E-E950-4ED4-A85A-4A6BE9B6929C}">
      <dgm:prSet/>
      <dgm:spPr/>
      <dgm:t>
        <a:bodyPr/>
        <a:lstStyle/>
        <a:p>
          <a:endParaRPr lang="hr-H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C97018E4-58D0-489E-A87F-E998D5E8FCA2}" type="pres">
      <dgm:prSet presAssocID="{4481182C-1B96-4AEF-A259-6362820B497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EC52C6F-611E-4AEF-BDDA-699A44466026}" type="pres">
      <dgm:prSet presAssocID="{A5B3CFBE-3C97-4F80-85B2-CB396F374E64}" presName="gear1" presStyleLbl="node1" presStyleIdx="0" presStyleCnt="3" custScaleX="112988" custScaleY="98598" custLinFactNeighborX="2695" custLinFactNeighborY="-203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A02D12-2A1E-46A5-BA99-46ADE729FDA9}" type="pres">
      <dgm:prSet presAssocID="{A5B3CFBE-3C97-4F80-85B2-CB396F374E64}" presName="gear1srcNode" presStyleLbl="node1" presStyleIdx="0" presStyleCnt="3"/>
      <dgm:spPr/>
      <dgm:t>
        <a:bodyPr/>
        <a:lstStyle/>
        <a:p>
          <a:endParaRPr lang="hr-HR"/>
        </a:p>
      </dgm:t>
    </dgm:pt>
    <dgm:pt modelId="{EB7EFFB2-E543-4F3F-BA37-4031DC1A9FED}" type="pres">
      <dgm:prSet presAssocID="{A5B3CFBE-3C97-4F80-85B2-CB396F374E64}" presName="gear1dstNode" presStyleLbl="node1" presStyleIdx="0" presStyleCnt="3"/>
      <dgm:spPr/>
      <dgm:t>
        <a:bodyPr/>
        <a:lstStyle/>
        <a:p>
          <a:endParaRPr lang="hr-HR"/>
        </a:p>
      </dgm:t>
    </dgm:pt>
    <dgm:pt modelId="{18AC17CF-6BFD-4220-B64A-3D39DFB83F37}" type="pres">
      <dgm:prSet presAssocID="{9F84219B-BEED-4E6C-AD34-9BA7599574FA}" presName="gear2" presStyleLbl="node1" presStyleIdx="1" presStyleCnt="3" custScaleX="134900" custScaleY="124322" custLinFactNeighborX="7272" custLinFactNeighborY="1561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A46154-8005-4E32-A000-2840383E45AC}" type="pres">
      <dgm:prSet presAssocID="{9F84219B-BEED-4E6C-AD34-9BA7599574FA}" presName="gear2srcNode" presStyleLbl="node1" presStyleIdx="1" presStyleCnt="3"/>
      <dgm:spPr/>
      <dgm:t>
        <a:bodyPr/>
        <a:lstStyle/>
        <a:p>
          <a:endParaRPr lang="hr-HR"/>
        </a:p>
      </dgm:t>
    </dgm:pt>
    <dgm:pt modelId="{2FFBE7AA-5FF6-4BE9-9B80-9A2DC558C7D1}" type="pres">
      <dgm:prSet presAssocID="{9F84219B-BEED-4E6C-AD34-9BA7599574FA}" presName="gear2dstNode" presStyleLbl="node1" presStyleIdx="1" presStyleCnt="3"/>
      <dgm:spPr/>
      <dgm:t>
        <a:bodyPr/>
        <a:lstStyle/>
        <a:p>
          <a:endParaRPr lang="hr-HR"/>
        </a:p>
      </dgm:t>
    </dgm:pt>
    <dgm:pt modelId="{BE7463EC-7CB1-42DA-8416-45AA61A5AD36}" type="pres">
      <dgm:prSet presAssocID="{7CA12602-0288-4ACC-8720-F2812B411508}" presName="gear3" presStyleLbl="node1" presStyleIdx="2" presStyleCnt="3" custScaleX="142363" custScaleY="124924"/>
      <dgm:spPr/>
      <dgm:t>
        <a:bodyPr/>
        <a:lstStyle/>
        <a:p>
          <a:endParaRPr lang="hr-HR"/>
        </a:p>
      </dgm:t>
    </dgm:pt>
    <dgm:pt modelId="{D55F64DF-CB47-4E93-9F21-B4DB48973F01}" type="pres">
      <dgm:prSet presAssocID="{7CA12602-0288-4ACC-8720-F2812B4115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35CCD2-953D-4DB0-BD60-76E03C129784}" type="pres">
      <dgm:prSet presAssocID="{7CA12602-0288-4ACC-8720-F2812B411508}" presName="gear3srcNode" presStyleLbl="node1" presStyleIdx="2" presStyleCnt="3"/>
      <dgm:spPr/>
      <dgm:t>
        <a:bodyPr/>
        <a:lstStyle/>
        <a:p>
          <a:endParaRPr lang="hr-HR"/>
        </a:p>
      </dgm:t>
    </dgm:pt>
    <dgm:pt modelId="{2E3A0874-EA1E-4F6C-B92E-A72020959249}" type="pres">
      <dgm:prSet presAssocID="{7CA12602-0288-4ACC-8720-F2812B411508}" presName="gear3dstNode" presStyleLbl="node1" presStyleIdx="2" presStyleCnt="3"/>
      <dgm:spPr/>
      <dgm:t>
        <a:bodyPr/>
        <a:lstStyle/>
        <a:p>
          <a:endParaRPr lang="hr-HR"/>
        </a:p>
      </dgm:t>
    </dgm:pt>
    <dgm:pt modelId="{B8FDDA6A-7794-45E0-925A-A48C7F286461}" type="pres">
      <dgm:prSet presAssocID="{1931D8AC-D0D4-4EEF-8D74-2A34244FFE73}" presName="connector1" presStyleLbl="sibTrans2D1" presStyleIdx="0" presStyleCnt="3" custLinFactNeighborX="-13548" custLinFactNeighborY="-1097"/>
      <dgm:spPr/>
      <dgm:t>
        <a:bodyPr/>
        <a:lstStyle/>
        <a:p>
          <a:endParaRPr lang="hr-HR"/>
        </a:p>
      </dgm:t>
    </dgm:pt>
    <dgm:pt modelId="{C050DAE2-821F-4511-AD94-7808EF62ACF8}" type="pres">
      <dgm:prSet presAssocID="{6D0500BB-CD29-4856-ABF9-DDF3670CDF07}" presName="connector2" presStyleLbl="sibTrans2D1" presStyleIdx="1" presStyleCnt="3"/>
      <dgm:spPr/>
      <dgm:t>
        <a:bodyPr/>
        <a:lstStyle/>
        <a:p>
          <a:endParaRPr lang="hr-HR"/>
        </a:p>
      </dgm:t>
    </dgm:pt>
    <dgm:pt modelId="{6B87F1A8-86C9-47DF-B94F-730A407CD771}" type="pres">
      <dgm:prSet presAssocID="{B74C4EFF-97FA-476B-BFB0-C83A187EA413}" presName="connector3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76614CEB-98B0-407E-AC73-C611CCDF81D0}" type="presOf" srcId="{1931D8AC-D0D4-4EEF-8D74-2A34244FFE73}" destId="{B8FDDA6A-7794-45E0-925A-A48C7F286461}" srcOrd="0" destOrd="0" presId="urn:microsoft.com/office/officeart/2005/8/layout/gear1"/>
    <dgm:cxn modelId="{AB0B57FC-1D83-46F6-88AF-3BD275865090}" srcId="{4481182C-1B96-4AEF-A259-6362820B497D}" destId="{865C7147-BAFB-47DA-9261-22F104D6C54B}" srcOrd="7" destOrd="0" parTransId="{AE569DD8-220F-45F5-8D0F-0CFF87269E3F}" sibTransId="{9E64422A-5A0A-4396-9A57-3B5872057B02}"/>
    <dgm:cxn modelId="{10561E11-6196-4ED3-94FB-26A4C885F542}" srcId="{43F4928F-F6F5-4868-99FF-B65B6486DB73}" destId="{6F11DCB0-D2D4-48AE-ADAD-A6DBA5AF252B}" srcOrd="1" destOrd="0" parTransId="{8466754D-D3BF-4B2E-BD8E-1D52BC355CAC}" sibTransId="{4EDC574D-3D2E-4FD1-842C-CBBD6343ECE0}"/>
    <dgm:cxn modelId="{15E29CB3-7A1D-47FD-B325-9614607F43F4}" type="presOf" srcId="{A5B3CFBE-3C97-4F80-85B2-CB396F374E64}" destId="{7EC52C6F-611E-4AEF-BDDA-699A44466026}" srcOrd="0" destOrd="0" presId="urn:microsoft.com/office/officeart/2005/8/layout/gear1"/>
    <dgm:cxn modelId="{286A0957-BED7-44D3-A23E-5A574F0360FD}" srcId="{4481182C-1B96-4AEF-A259-6362820B497D}" destId="{C37F4390-07AE-4E63-9538-80344DBB5D2B}" srcOrd="5" destOrd="0" parTransId="{BB512CE4-1E91-4FED-9128-6393A6EE91FA}" sibTransId="{58EEB047-330F-4F9A-BC33-C14E362757EC}"/>
    <dgm:cxn modelId="{EFFEA81F-7E23-45F3-9C93-CCB30A9AB3FC}" type="presOf" srcId="{9F84219B-BEED-4E6C-AD34-9BA7599574FA}" destId="{18AC17CF-6BFD-4220-B64A-3D39DFB83F37}" srcOrd="0" destOrd="0" presId="urn:microsoft.com/office/officeart/2005/8/layout/gear1"/>
    <dgm:cxn modelId="{1FEC898E-E950-4ED4-A85A-4A6BE9B6929C}" srcId="{CC791EB3-E10F-4FDF-9942-EA7C2C3D505B}" destId="{6C82BE0B-1E65-48FE-A6C6-6C33234D548F}" srcOrd="2" destOrd="0" parTransId="{04F810FF-2283-4575-841C-20C1A6FEBEC3}" sibTransId="{4EC81247-AB56-49E6-B6D9-8DB0F9435586}"/>
    <dgm:cxn modelId="{DBA65612-BA84-4740-A77E-B60B4693D211}" srcId="{4481182C-1B96-4AEF-A259-6362820B497D}" destId="{9F84219B-BEED-4E6C-AD34-9BA7599574FA}" srcOrd="1" destOrd="0" parTransId="{FE7B502F-F51A-4DCD-A383-9EB625FA833F}" sibTransId="{6D0500BB-CD29-4856-ABF9-DDF3670CDF07}"/>
    <dgm:cxn modelId="{CAC3FAB7-F488-4E1F-8E74-DC4C2A7808E8}" srcId="{CC791EB3-E10F-4FDF-9942-EA7C2C3D505B}" destId="{03E765F5-D490-4DF0-8852-4E9AD224D76C}" srcOrd="1" destOrd="0" parTransId="{5744B276-324F-430B-BDB4-01F3507C2336}" sibTransId="{D3B16807-848F-4621-A78C-A84906A76C3C}"/>
    <dgm:cxn modelId="{E36D6831-F373-42D8-8E8B-606E48E92B7F}" type="presOf" srcId="{7CA12602-0288-4ACC-8720-F2812B411508}" destId="{0C35CCD2-953D-4DB0-BD60-76E03C129784}" srcOrd="2" destOrd="0" presId="urn:microsoft.com/office/officeart/2005/8/layout/gear1"/>
    <dgm:cxn modelId="{7966F5A1-1884-4AC5-935B-05823FA78E7A}" type="presOf" srcId="{9F84219B-BEED-4E6C-AD34-9BA7599574FA}" destId="{2FFBE7AA-5FF6-4BE9-9B80-9A2DC558C7D1}" srcOrd="2" destOrd="0" presId="urn:microsoft.com/office/officeart/2005/8/layout/gear1"/>
    <dgm:cxn modelId="{722EF97B-FAF2-44C2-8560-0C55918C8699}" srcId="{4481182C-1B96-4AEF-A259-6362820B497D}" destId="{A5B3CFBE-3C97-4F80-85B2-CB396F374E64}" srcOrd="0" destOrd="0" parTransId="{AA4B1846-C261-4B1F-9A96-B359D1E3BCDF}" sibTransId="{1931D8AC-D0D4-4EEF-8D74-2A34244FFE73}"/>
    <dgm:cxn modelId="{4A8281B0-A02F-4564-9445-BC5CAAA12096}" srcId="{4481182C-1B96-4AEF-A259-6362820B497D}" destId="{CC791EB3-E10F-4FDF-9942-EA7C2C3D505B}" srcOrd="8" destOrd="0" parTransId="{96478FB0-7B84-42DA-8EC0-69B5B0078803}" sibTransId="{73F8D702-AD8F-4817-88A6-675823CCE738}"/>
    <dgm:cxn modelId="{A0886186-714D-486E-B26E-633B006164F7}" srcId="{C37F4390-07AE-4E63-9538-80344DBB5D2B}" destId="{5DCD80DC-7948-4627-92C6-76F91D12E8EC}" srcOrd="0" destOrd="0" parTransId="{99FF1BEE-6BFC-4E66-AA0C-BBCA362EFD1E}" sibTransId="{9CEFECF7-18FA-4FCE-970F-C5199E5B946F}"/>
    <dgm:cxn modelId="{C2309C3F-5004-4A6D-8014-C865734513F1}" srcId="{4481182C-1B96-4AEF-A259-6362820B497D}" destId="{0BAFDC6D-438A-4CA1-8F6F-5FFEDCE49C10}" srcOrd="6" destOrd="0" parTransId="{AD1917A1-8D3B-4523-AAF7-1C85287EA6E5}" sibTransId="{880012F2-61C8-4A82-A5AF-88A10CC860FE}"/>
    <dgm:cxn modelId="{5F9202CD-A05B-4657-89D7-BB26F3F9FBF4}" type="presOf" srcId="{7CA12602-0288-4ACC-8720-F2812B411508}" destId="{2E3A0874-EA1E-4F6C-B92E-A72020959249}" srcOrd="3" destOrd="0" presId="urn:microsoft.com/office/officeart/2005/8/layout/gear1"/>
    <dgm:cxn modelId="{822020E4-8598-4625-B2BD-EE53D62778B7}" srcId="{4481182C-1B96-4AEF-A259-6362820B497D}" destId="{43F4928F-F6F5-4868-99FF-B65B6486DB73}" srcOrd="3" destOrd="0" parTransId="{B53320B2-2BF8-4D86-A52D-66DFF59DC283}" sibTransId="{68232777-0508-4606-B4CC-17C3D3CC82F0}"/>
    <dgm:cxn modelId="{232013AD-3CE5-46F9-922F-EF0B8FD7F180}" type="presOf" srcId="{9F84219B-BEED-4E6C-AD34-9BA7599574FA}" destId="{4DA46154-8005-4E32-A000-2840383E45AC}" srcOrd="1" destOrd="0" presId="urn:microsoft.com/office/officeart/2005/8/layout/gear1"/>
    <dgm:cxn modelId="{DEE46033-E270-482A-A2FE-F9F6EC855D99}" type="presOf" srcId="{A5B3CFBE-3C97-4F80-85B2-CB396F374E64}" destId="{EB7EFFB2-E543-4F3F-BA37-4031DC1A9FED}" srcOrd="2" destOrd="0" presId="urn:microsoft.com/office/officeart/2005/8/layout/gear1"/>
    <dgm:cxn modelId="{EF6C87E8-7AB6-4C93-9B35-3B1059EC3A3B}" type="presOf" srcId="{6D0500BB-CD29-4856-ABF9-DDF3670CDF07}" destId="{C050DAE2-821F-4511-AD94-7808EF62ACF8}" srcOrd="0" destOrd="0" presId="urn:microsoft.com/office/officeart/2005/8/layout/gear1"/>
    <dgm:cxn modelId="{F47E9E22-6ADE-4247-BB5D-0767C6A1716E}" srcId="{4481182C-1B96-4AEF-A259-6362820B497D}" destId="{633EC698-5E5D-4495-8B74-900D106C16E3}" srcOrd="4" destOrd="0" parTransId="{183D626E-CD0C-45FD-B04D-D5A180EAA6B8}" sibTransId="{5EFEBEAD-047D-46E6-BCF3-745F87A94994}"/>
    <dgm:cxn modelId="{5FD955E2-CA40-4130-8102-D9DE4CAA4126}" type="presOf" srcId="{7CA12602-0288-4ACC-8720-F2812B411508}" destId="{D55F64DF-CB47-4E93-9F21-B4DB48973F01}" srcOrd="1" destOrd="0" presId="urn:microsoft.com/office/officeart/2005/8/layout/gear1"/>
    <dgm:cxn modelId="{83BF7E63-B805-4558-AA6A-659E7AC3BDFB}" type="presOf" srcId="{7CA12602-0288-4ACC-8720-F2812B411508}" destId="{BE7463EC-7CB1-42DA-8416-45AA61A5AD36}" srcOrd="0" destOrd="0" presId="urn:microsoft.com/office/officeart/2005/8/layout/gear1"/>
    <dgm:cxn modelId="{D864C5AB-A274-4CE6-876B-7724C141EDD6}" type="presOf" srcId="{B74C4EFF-97FA-476B-BFB0-C83A187EA413}" destId="{6B87F1A8-86C9-47DF-B94F-730A407CD771}" srcOrd="0" destOrd="0" presId="urn:microsoft.com/office/officeart/2005/8/layout/gear1"/>
    <dgm:cxn modelId="{2FAEDF26-7674-431A-B65D-676028FDA716}" type="presOf" srcId="{A5B3CFBE-3C97-4F80-85B2-CB396F374E64}" destId="{0BA02D12-2A1E-46A5-BA99-46ADE729FDA9}" srcOrd="1" destOrd="0" presId="urn:microsoft.com/office/officeart/2005/8/layout/gear1"/>
    <dgm:cxn modelId="{BE110A33-A9AA-429A-A0A4-FDB553230D54}" type="presOf" srcId="{4481182C-1B96-4AEF-A259-6362820B497D}" destId="{C97018E4-58D0-489E-A87F-E998D5E8FCA2}" srcOrd="0" destOrd="0" presId="urn:microsoft.com/office/officeart/2005/8/layout/gear1"/>
    <dgm:cxn modelId="{19D883C7-1495-4DD8-8692-773DF64E68BD}" srcId="{4481182C-1B96-4AEF-A259-6362820B497D}" destId="{7CA12602-0288-4ACC-8720-F2812B411508}" srcOrd="2" destOrd="0" parTransId="{F2497A1F-FB63-4D54-8EE9-FF35BDCCE5FA}" sibTransId="{B74C4EFF-97FA-476B-BFB0-C83A187EA413}"/>
    <dgm:cxn modelId="{958A4961-4D26-4C7D-80CF-FC052C4AE66D}" srcId="{43F4928F-F6F5-4868-99FF-B65B6486DB73}" destId="{F9909C81-29BC-4F97-843A-F791831BDAF3}" srcOrd="0" destOrd="0" parTransId="{7A7439EA-9AB5-4703-A636-A8453126642D}" sibTransId="{B8B29393-735B-445A-865D-BAD9F2FF0078}"/>
    <dgm:cxn modelId="{CED58D02-DCFF-4FF3-A9DA-267359446D3C}" srcId="{CC791EB3-E10F-4FDF-9942-EA7C2C3D505B}" destId="{BA047507-7A5E-45B8-830B-1921E6D22DA6}" srcOrd="0" destOrd="0" parTransId="{6D89D7BE-615B-44D2-BC50-A6227AC97338}" sibTransId="{79FE041E-4E03-4779-968C-4A91B72D62B8}"/>
    <dgm:cxn modelId="{ABF3C22F-E956-4937-B6B7-8E72F65F2FB3}" type="presParOf" srcId="{C97018E4-58D0-489E-A87F-E998D5E8FCA2}" destId="{7EC52C6F-611E-4AEF-BDDA-699A44466026}" srcOrd="0" destOrd="0" presId="urn:microsoft.com/office/officeart/2005/8/layout/gear1"/>
    <dgm:cxn modelId="{EF91DEDC-37BD-4EF5-AF1A-70D2634DCF8B}" type="presParOf" srcId="{C97018E4-58D0-489E-A87F-E998D5E8FCA2}" destId="{0BA02D12-2A1E-46A5-BA99-46ADE729FDA9}" srcOrd="1" destOrd="0" presId="urn:microsoft.com/office/officeart/2005/8/layout/gear1"/>
    <dgm:cxn modelId="{88F3D372-78DC-4D5D-B1A0-57E9849BB55D}" type="presParOf" srcId="{C97018E4-58D0-489E-A87F-E998D5E8FCA2}" destId="{EB7EFFB2-E543-4F3F-BA37-4031DC1A9FED}" srcOrd="2" destOrd="0" presId="urn:microsoft.com/office/officeart/2005/8/layout/gear1"/>
    <dgm:cxn modelId="{079AD03E-A66D-4357-A26A-F609DCB26401}" type="presParOf" srcId="{C97018E4-58D0-489E-A87F-E998D5E8FCA2}" destId="{18AC17CF-6BFD-4220-B64A-3D39DFB83F37}" srcOrd="3" destOrd="0" presId="urn:microsoft.com/office/officeart/2005/8/layout/gear1"/>
    <dgm:cxn modelId="{61392063-600F-413C-90E9-395E4F95F63B}" type="presParOf" srcId="{C97018E4-58D0-489E-A87F-E998D5E8FCA2}" destId="{4DA46154-8005-4E32-A000-2840383E45AC}" srcOrd="4" destOrd="0" presId="urn:microsoft.com/office/officeart/2005/8/layout/gear1"/>
    <dgm:cxn modelId="{C1CEF7C3-87BA-4849-A2BE-07CDE649A4F0}" type="presParOf" srcId="{C97018E4-58D0-489E-A87F-E998D5E8FCA2}" destId="{2FFBE7AA-5FF6-4BE9-9B80-9A2DC558C7D1}" srcOrd="5" destOrd="0" presId="urn:microsoft.com/office/officeart/2005/8/layout/gear1"/>
    <dgm:cxn modelId="{460BF28A-281C-4F9F-9AB0-C0ACCA27D787}" type="presParOf" srcId="{C97018E4-58D0-489E-A87F-E998D5E8FCA2}" destId="{BE7463EC-7CB1-42DA-8416-45AA61A5AD36}" srcOrd="6" destOrd="0" presId="urn:microsoft.com/office/officeart/2005/8/layout/gear1"/>
    <dgm:cxn modelId="{8B7FCFCE-76E4-4E99-8411-5CA330292C17}" type="presParOf" srcId="{C97018E4-58D0-489E-A87F-E998D5E8FCA2}" destId="{D55F64DF-CB47-4E93-9F21-B4DB48973F01}" srcOrd="7" destOrd="0" presId="urn:microsoft.com/office/officeart/2005/8/layout/gear1"/>
    <dgm:cxn modelId="{7C3C2271-8FEC-4585-9D26-4D28DFB11D52}" type="presParOf" srcId="{C97018E4-58D0-489E-A87F-E998D5E8FCA2}" destId="{0C35CCD2-953D-4DB0-BD60-76E03C129784}" srcOrd="8" destOrd="0" presId="urn:microsoft.com/office/officeart/2005/8/layout/gear1"/>
    <dgm:cxn modelId="{DA9A6381-F0A2-4344-8CBF-6F87E5AA69AC}" type="presParOf" srcId="{C97018E4-58D0-489E-A87F-E998D5E8FCA2}" destId="{2E3A0874-EA1E-4F6C-B92E-A72020959249}" srcOrd="9" destOrd="0" presId="urn:microsoft.com/office/officeart/2005/8/layout/gear1"/>
    <dgm:cxn modelId="{79CC72B1-F0D8-4CF9-9DD9-94F81E0CCAC5}" type="presParOf" srcId="{C97018E4-58D0-489E-A87F-E998D5E8FCA2}" destId="{B8FDDA6A-7794-45E0-925A-A48C7F286461}" srcOrd="10" destOrd="0" presId="urn:microsoft.com/office/officeart/2005/8/layout/gear1"/>
    <dgm:cxn modelId="{EFA9A993-EFC2-49C3-81BD-B525A1CD6165}" type="presParOf" srcId="{C97018E4-58D0-489E-A87F-E998D5E8FCA2}" destId="{C050DAE2-821F-4511-AD94-7808EF62ACF8}" srcOrd="11" destOrd="0" presId="urn:microsoft.com/office/officeart/2005/8/layout/gear1"/>
    <dgm:cxn modelId="{63A173A6-2DD1-4CC7-B89D-D616B9E247B0}" type="presParOf" srcId="{C97018E4-58D0-489E-A87F-E998D5E8FCA2}" destId="{6B87F1A8-86C9-47DF-B94F-730A407CD7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EA993-DA5D-4879-BF6F-639EB45C710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CF048165-D33F-438E-B07B-5415D2D99FDE}">
      <dgm:prSet phldrT="[Text]"/>
      <dgm:spPr/>
      <dgm:t>
        <a:bodyPr/>
        <a:lstStyle/>
        <a:p>
          <a:r>
            <a:rPr lang="hr-H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5536  članova</a:t>
          </a:r>
          <a:endParaRPr lang="hr-H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426625-7FBF-468D-BB16-BFD74D17B3DD}" type="parTrans" cxnId="{3929B626-802B-4313-96CC-EA601C1966C1}">
      <dgm:prSet/>
      <dgm:spPr/>
      <dgm:t>
        <a:bodyPr/>
        <a:lstStyle/>
        <a:p>
          <a:endParaRPr lang="hr-HR"/>
        </a:p>
      </dgm:t>
    </dgm:pt>
    <dgm:pt modelId="{EE246723-6DC2-4EED-AA61-A56C46D0B1CC}" type="sibTrans" cxnId="{3929B626-802B-4313-96CC-EA601C1966C1}">
      <dgm:prSet/>
      <dgm:spPr/>
      <dgm:t>
        <a:bodyPr/>
        <a:lstStyle/>
        <a:p>
          <a:endParaRPr lang="hr-HR" dirty="0"/>
        </a:p>
      </dgm:t>
    </dgm:pt>
    <dgm:pt modelId="{1DEAF42D-D71A-4EAF-A93D-B9C4F2D5AE94}">
      <dgm:prSet phldrT="[Text]"/>
      <dgm:spPr>
        <a:ln w="76200">
          <a:solidFill>
            <a:srgbClr val="00B0F0"/>
          </a:solidFill>
        </a:ln>
      </dgm:spPr>
      <dgm:t>
        <a:bodyPr/>
        <a:lstStyle/>
        <a:p>
          <a:r>
            <a:rPr lang="hr-H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414 savjetnika u školama</a:t>
          </a:r>
          <a:endParaRPr lang="hr-H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48525B-8DD7-4A20-B87A-7E609FABA368}" type="parTrans" cxnId="{3A85A68D-2279-4CB0-B3D6-04ACFE12BDEB}">
      <dgm:prSet/>
      <dgm:spPr/>
      <dgm:t>
        <a:bodyPr/>
        <a:lstStyle/>
        <a:p>
          <a:endParaRPr lang="hr-HR"/>
        </a:p>
      </dgm:t>
    </dgm:pt>
    <dgm:pt modelId="{E8964B93-7D95-4734-AB96-1D24428D2471}" type="sibTrans" cxnId="{3A85A68D-2279-4CB0-B3D6-04ACFE12BDEB}">
      <dgm:prSet/>
      <dgm:spPr/>
      <dgm:t>
        <a:bodyPr/>
        <a:lstStyle/>
        <a:p>
          <a:endParaRPr lang="hr-HR"/>
        </a:p>
      </dgm:t>
    </dgm:pt>
    <dgm:pt modelId="{C7F90481-A2BE-4F17-9CF7-E4A2A0F737CA}" type="pres">
      <dgm:prSet presAssocID="{8B8EA993-DA5D-4879-BF6F-639EB45C710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077C3A7-68EC-439D-8E46-AFA88E6721C2}" type="pres">
      <dgm:prSet presAssocID="{CF048165-D33F-438E-B07B-5415D2D99FDE}" presName="composite" presStyleCnt="0"/>
      <dgm:spPr/>
    </dgm:pt>
    <dgm:pt modelId="{A26CA170-EBE7-4D61-BFF2-EB5E7ABD2A1B}" type="pres">
      <dgm:prSet presAssocID="{CF048165-D33F-438E-B07B-5415D2D99FDE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184585-3BEB-4C7A-A95D-742B17D23A7F}" type="pres">
      <dgm:prSet presAssocID="{CF048165-D33F-438E-B07B-5415D2D99FD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B005F9-BB62-4674-BC59-9281BD891AB1}" type="pres">
      <dgm:prSet presAssocID="{CF048165-D33F-438E-B07B-5415D2D99FDE}" presName="BalanceSpacing" presStyleCnt="0"/>
      <dgm:spPr/>
    </dgm:pt>
    <dgm:pt modelId="{FDB36535-EA7A-4485-904E-5D8EBFF2716B}" type="pres">
      <dgm:prSet presAssocID="{CF048165-D33F-438E-B07B-5415D2D99FDE}" presName="BalanceSpacing1" presStyleCnt="0"/>
      <dgm:spPr/>
    </dgm:pt>
    <dgm:pt modelId="{7C5D4A7E-3A8D-4D09-8090-D2DE73B0D5B2}" type="pres">
      <dgm:prSet presAssocID="{EE246723-6DC2-4EED-AA61-A56C46D0B1CC}" presName="Accent1Text" presStyleLbl="node1" presStyleIdx="1" presStyleCnt="4"/>
      <dgm:spPr/>
      <dgm:t>
        <a:bodyPr/>
        <a:lstStyle/>
        <a:p>
          <a:endParaRPr lang="hr-HR"/>
        </a:p>
      </dgm:t>
    </dgm:pt>
    <dgm:pt modelId="{E8EE53DF-FE75-424D-AC86-EC28F8AA0368}" type="pres">
      <dgm:prSet presAssocID="{EE246723-6DC2-4EED-AA61-A56C46D0B1CC}" presName="spaceBetweenRectangles" presStyleCnt="0"/>
      <dgm:spPr/>
    </dgm:pt>
    <dgm:pt modelId="{5CB288F3-C0C4-4123-A6FB-92FF6C9F43C2}" type="pres">
      <dgm:prSet presAssocID="{1DEAF42D-D71A-4EAF-A93D-B9C4F2D5AE94}" presName="composite" presStyleCnt="0"/>
      <dgm:spPr/>
    </dgm:pt>
    <dgm:pt modelId="{F14502D2-F93B-4262-B2C4-20158068C765}" type="pres">
      <dgm:prSet presAssocID="{1DEAF42D-D71A-4EAF-A93D-B9C4F2D5AE94}" presName="Parent1" presStyleLbl="node1" presStyleIdx="2" presStyleCnt="4" custLinFactNeighborX="-3354" custLinFactNeighborY="-21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7A39A3-3C2A-412F-9835-DC0BBAD7CCEA}" type="pres">
      <dgm:prSet presAssocID="{1DEAF42D-D71A-4EAF-A93D-B9C4F2D5AE94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6B6510-FAD9-41C2-BCA0-DA1775B6B5BF}" type="pres">
      <dgm:prSet presAssocID="{1DEAF42D-D71A-4EAF-A93D-B9C4F2D5AE94}" presName="BalanceSpacing" presStyleCnt="0"/>
      <dgm:spPr/>
    </dgm:pt>
    <dgm:pt modelId="{2580671D-5935-4363-B169-D474655476F2}" type="pres">
      <dgm:prSet presAssocID="{1DEAF42D-D71A-4EAF-A93D-B9C4F2D5AE94}" presName="BalanceSpacing1" presStyleCnt="0"/>
      <dgm:spPr/>
    </dgm:pt>
    <dgm:pt modelId="{B1207A6D-14AC-420F-9D4C-D9A6F8793E3E}" type="pres">
      <dgm:prSet presAssocID="{E8964B93-7D95-4734-AB96-1D24428D2471}" presName="Accent1Text" presStyleLbl="node1" presStyleIdx="3" presStyleCnt="4" custLinFactNeighborX="-1086" custLinFactNeighborY="-2133"/>
      <dgm:spPr/>
      <dgm:t>
        <a:bodyPr/>
        <a:lstStyle/>
        <a:p>
          <a:endParaRPr lang="hr-HR"/>
        </a:p>
      </dgm:t>
    </dgm:pt>
  </dgm:ptLst>
  <dgm:cxnLst>
    <dgm:cxn modelId="{44618C35-1C50-401C-AE18-2BD0B33A2184}" type="presOf" srcId="{1DEAF42D-D71A-4EAF-A93D-B9C4F2D5AE94}" destId="{F14502D2-F93B-4262-B2C4-20158068C765}" srcOrd="0" destOrd="0" presId="urn:microsoft.com/office/officeart/2008/layout/AlternatingHexagons"/>
    <dgm:cxn modelId="{3A85A68D-2279-4CB0-B3D6-04ACFE12BDEB}" srcId="{8B8EA993-DA5D-4879-BF6F-639EB45C7101}" destId="{1DEAF42D-D71A-4EAF-A93D-B9C4F2D5AE94}" srcOrd="1" destOrd="0" parTransId="{E448525B-8DD7-4A20-B87A-7E609FABA368}" sibTransId="{E8964B93-7D95-4734-AB96-1D24428D2471}"/>
    <dgm:cxn modelId="{F373BD15-16DE-460B-B79E-38B304B7E081}" type="presOf" srcId="{E8964B93-7D95-4734-AB96-1D24428D2471}" destId="{B1207A6D-14AC-420F-9D4C-D9A6F8793E3E}" srcOrd="0" destOrd="0" presId="urn:microsoft.com/office/officeart/2008/layout/AlternatingHexagons"/>
    <dgm:cxn modelId="{EB1CE428-FC88-4FFC-ACC0-FBEF3390229A}" type="presOf" srcId="{EE246723-6DC2-4EED-AA61-A56C46D0B1CC}" destId="{7C5D4A7E-3A8D-4D09-8090-D2DE73B0D5B2}" srcOrd="0" destOrd="0" presId="urn:microsoft.com/office/officeart/2008/layout/AlternatingHexagons"/>
    <dgm:cxn modelId="{FC6CB0C5-0B37-43F6-9E71-418BBBC91908}" type="presOf" srcId="{8B8EA993-DA5D-4879-BF6F-639EB45C7101}" destId="{C7F90481-A2BE-4F17-9CF7-E4A2A0F737CA}" srcOrd="0" destOrd="0" presId="urn:microsoft.com/office/officeart/2008/layout/AlternatingHexagons"/>
    <dgm:cxn modelId="{3929B626-802B-4313-96CC-EA601C1966C1}" srcId="{8B8EA993-DA5D-4879-BF6F-639EB45C7101}" destId="{CF048165-D33F-438E-B07B-5415D2D99FDE}" srcOrd="0" destOrd="0" parTransId="{18426625-7FBF-468D-BB16-BFD74D17B3DD}" sibTransId="{EE246723-6DC2-4EED-AA61-A56C46D0B1CC}"/>
    <dgm:cxn modelId="{E2F6483C-585F-42C3-81CA-9A2833EBCB6E}" type="presOf" srcId="{CF048165-D33F-438E-B07B-5415D2D99FDE}" destId="{A26CA170-EBE7-4D61-BFF2-EB5E7ABD2A1B}" srcOrd="0" destOrd="0" presId="urn:microsoft.com/office/officeart/2008/layout/AlternatingHexagons"/>
    <dgm:cxn modelId="{BB21B325-EF1D-4CE4-A654-01B5595735DB}" type="presParOf" srcId="{C7F90481-A2BE-4F17-9CF7-E4A2A0F737CA}" destId="{E077C3A7-68EC-439D-8E46-AFA88E6721C2}" srcOrd="0" destOrd="0" presId="urn:microsoft.com/office/officeart/2008/layout/AlternatingHexagons"/>
    <dgm:cxn modelId="{A4FEBEE7-B6F6-40B8-85F5-F606D1D7AB48}" type="presParOf" srcId="{E077C3A7-68EC-439D-8E46-AFA88E6721C2}" destId="{A26CA170-EBE7-4D61-BFF2-EB5E7ABD2A1B}" srcOrd="0" destOrd="0" presId="urn:microsoft.com/office/officeart/2008/layout/AlternatingHexagons"/>
    <dgm:cxn modelId="{E93C9E9C-6628-4FE7-B8B5-445607417B24}" type="presParOf" srcId="{E077C3A7-68EC-439D-8E46-AFA88E6721C2}" destId="{16184585-3BEB-4C7A-A95D-742B17D23A7F}" srcOrd="1" destOrd="0" presId="urn:microsoft.com/office/officeart/2008/layout/AlternatingHexagons"/>
    <dgm:cxn modelId="{07E39899-18EB-46D5-84DC-2055C8B63666}" type="presParOf" srcId="{E077C3A7-68EC-439D-8E46-AFA88E6721C2}" destId="{3DB005F9-BB62-4674-BC59-9281BD891AB1}" srcOrd="2" destOrd="0" presId="urn:microsoft.com/office/officeart/2008/layout/AlternatingHexagons"/>
    <dgm:cxn modelId="{C50B8109-7BC1-47D0-98A2-74EBFA35F7C1}" type="presParOf" srcId="{E077C3A7-68EC-439D-8E46-AFA88E6721C2}" destId="{FDB36535-EA7A-4485-904E-5D8EBFF2716B}" srcOrd="3" destOrd="0" presId="urn:microsoft.com/office/officeart/2008/layout/AlternatingHexagons"/>
    <dgm:cxn modelId="{4A9EE1F5-7938-4618-B99C-7CEBD240EEA6}" type="presParOf" srcId="{E077C3A7-68EC-439D-8E46-AFA88E6721C2}" destId="{7C5D4A7E-3A8D-4D09-8090-D2DE73B0D5B2}" srcOrd="4" destOrd="0" presId="urn:microsoft.com/office/officeart/2008/layout/AlternatingHexagons"/>
    <dgm:cxn modelId="{69104DD7-1F8A-4C58-A8DD-110EB5B1E92B}" type="presParOf" srcId="{C7F90481-A2BE-4F17-9CF7-E4A2A0F737CA}" destId="{E8EE53DF-FE75-424D-AC86-EC28F8AA0368}" srcOrd="1" destOrd="0" presId="urn:microsoft.com/office/officeart/2008/layout/AlternatingHexagons"/>
    <dgm:cxn modelId="{06F2AAD4-827D-42CD-A48B-4FAF91B46616}" type="presParOf" srcId="{C7F90481-A2BE-4F17-9CF7-E4A2A0F737CA}" destId="{5CB288F3-C0C4-4123-A6FB-92FF6C9F43C2}" srcOrd="2" destOrd="0" presId="urn:microsoft.com/office/officeart/2008/layout/AlternatingHexagons"/>
    <dgm:cxn modelId="{71F9B326-32D9-4D73-9C90-8A86DEF726EA}" type="presParOf" srcId="{5CB288F3-C0C4-4123-A6FB-92FF6C9F43C2}" destId="{F14502D2-F93B-4262-B2C4-20158068C765}" srcOrd="0" destOrd="0" presId="urn:microsoft.com/office/officeart/2008/layout/AlternatingHexagons"/>
    <dgm:cxn modelId="{B7D9C955-6CC5-4369-BD91-3ACDD6C5B055}" type="presParOf" srcId="{5CB288F3-C0C4-4123-A6FB-92FF6C9F43C2}" destId="{C47A39A3-3C2A-412F-9835-DC0BBAD7CCEA}" srcOrd="1" destOrd="0" presId="urn:microsoft.com/office/officeart/2008/layout/AlternatingHexagons"/>
    <dgm:cxn modelId="{DC00F1C6-8B02-4E5F-BAFD-1A76C46DB5B0}" type="presParOf" srcId="{5CB288F3-C0C4-4123-A6FB-92FF6C9F43C2}" destId="{B76B6510-FAD9-41C2-BCA0-DA1775B6B5BF}" srcOrd="2" destOrd="0" presId="urn:microsoft.com/office/officeart/2008/layout/AlternatingHexagons"/>
    <dgm:cxn modelId="{23A4553E-C0C2-4B96-B642-97467162C991}" type="presParOf" srcId="{5CB288F3-C0C4-4123-A6FB-92FF6C9F43C2}" destId="{2580671D-5935-4363-B169-D474655476F2}" srcOrd="3" destOrd="0" presId="urn:microsoft.com/office/officeart/2008/layout/AlternatingHexagons"/>
    <dgm:cxn modelId="{FF9AAF10-9418-4757-9F17-B383D73292FC}" type="presParOf" srcId="{5CB288F3-C0C4-4123-A6FB-92FF6C9F43C2}" destId="{B1207A6D-14AC-420F-9D4C-D9A6F8793E3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4A5A5-358D-4A94-AC73-52457D7F313B}" type="doc">
      <dgm:prSet loTypeId="urn:microsoft.com/office/officeart/2005/8/layout/gear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A3B6DD5E-0B5D-4AE7-B9D4-1FFF932F8B51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Inovativna nastava</a:t>
          </a:r>
          <a:endParaRPr lang="hr-HR" dirty="0">
            <a:solidFill>
              <a:schemeClr val="tx1"/>
            </a:solidFill>
          </a:endParaRPr>
        </a:p>
      </dgm:t>
    </dgm:pt>
    <dgm:pt modelId="{BD707159-2751-455D-AB3D-67A9A845E29B}" type="parTrans" cxnId="{29B56F12-254E-46D4-B75C-DF82F3F17982}">
      <dgm:prSet/>
      <dgm:spPr/>
      <dgm:t>
        <a:bodyPr/>
        <a:lstStyle/>
        <a:p>
          <a:endParaRPr lang="hr-HR"/>
        </a:p>
      </dgm:t>
    </dgm:pt>
    <dgm:pt modelId="{A1329765-A1FD-44C8-90A2-BA00FE72283D}" type="sibTrans" cxnId="{29B56F12-254E-46D4-B75C-DF82F3F17982}">
      <dgm:prSet/>
      <dgm:spPr/>
      <dgm:t>
        <a:bodyPr/>
        <a:lstStyle/>
        <a:p>
          <a:endParaRPr lang="hr-HR"/>
        </a:p>
      </dgm:t>
    </dgm:pt>
    <dgm:pt modelId="{C8F475F8-9A2A-4DFB-AA68-7F81A55A77CD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Mogućnosti</a:t>
          </a:r>
          <a:r>
            <a:rPr lang="hr-HR" dirty="0" smtClean="0"/>
            <a:t> usavršavanja</a:t>
          </a:r>
          <a:endParaRPr lang="hr-HR" dirty="0"/>
        </a:p>
      </dgm:t>
    </dgm:pt>
    <dgm:pt modelId="{2152B121-A66D-4708-AFB8-0FE598AB5724}" type="parTrans" cxnId="{99B67099-0F62-473A-87DF-D567F2755E41}">
      <dgm:prSet/>
      <dgm:spPr/>
      <dgm:t>
        <a:bodyPr/>
        <a:lstStyle/>
        <a:p>
          <a:endParaRPr lang="hr-HR"/>
        </a:p>
      </dgm:t>
    </dgm:pt>
    <dgm:pt modelId="{DDF5FD2A-F833-4E24-8493-B8DFFF5C9B3E}" type="sibTrans" cxnId="{99B67099-0F62-473A-87DF-D567F2755E41}">
      <dgm:prSet/>
      <dgm:spPr/>
      <dgm:t>
        <a:bodyPr/>
        <a:lstStyle/>
        <a:p>
          <a:endParaRPr lang="hr-HR"/>
        </a:p>
      </dgm:t>
    </dgm:pt>
    <dgm:pt modelId="{D9A3BBF8-40F8-45B4-AF00-815C73B1BCF2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Primjeri dobre prakse</a:t>
          </a:r>
          <a:endParaRPr lang="hr-HR" dirty="0">
            <a:solidFill>
              <a:schemeClr val="tx1"/>
            </a:solidFill>
          </a:endParaRPr>
        </a:p>
      </dgm:t>
    </dgm:pt>
    <dgm:pt modelId="{DFAF8199-40E6-4E32-9ECA-2386FAB3D7CA}" type="parTrans" cxnId="{65B801CA-370A-4190-9A72-344311D18F68}">
      <dgm:prSet/>
      <dgm:spPr/>
      <dgm:t>
        <a:bodyPr/>
        <a:lstStyle/>
        <a:p>
          <a:endParaRPr lang="hr-HR"/>
        </a:p>
      </dgm:t>
    </dgm:pt>
    <dgm:pt modelId="{75B2ED48-E0B6-4DF5-A56F-343F7F07C461}" type="sibTrans" cxnId="{65B801CA-370A-4190-9A72-344311D18F68}">
      <dgm:prSet/>
      <dgm:spPr/>
      <dgm:t>
        <a:bodyPr/>
        <a:lstStyle/>
        <a:p>
          <a:endParaRPr lang="hr-HR"/>
        </a:p>
      </dgm:t>
    </dgm:pt>
    <dgm:pt modelId="{3DB60EC4-7BBF-42FA-84D5-A6D19FD0A457}" type="pres">
      <dgm:prSet presAssocID="{2734A5A5-358D-4A94-AC73-52457D7F313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2F45C44-3EA3-4D64-B0A4-C251B4F261EA}" type="pres">
      <dgm:prSet presAssocID="{A3B6DD5E-0B5D-4AE7-B9D4-1FFF932F8B51}" presName="gear1" presStyleLbl="node1" presStyleIdx="0" presStyleCnt="3" custScaleX="71098" custScaleY="70778" custLinFactNeighborX="20678" custLinFactNeighborY="-1804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93E0A1-EC27-481C-A95A-BE05C2EB4025}" type="pres">
      <dgm:prSet presAssocID="{A3B6DD5E-0B5D-4AE7-B9D4-1FFF932F8B51}" presName="gear1srcNode" presStyleLbl="node1" presStyleIdx="0" presStyleCnt="3"/>
      <dgm:spPr/>
      <dgm:t>
        <a:bodyPr/>
        <a:lstStyle/>
        <a:p>
          <a:endParaRPr lang="hr-HR"/>
        </a:p>
      </dgm:t>
    </dgm:pt>
    <dgm:pt modelId="{289BAFEF-B51A-4DEA-8799-2119CFA3561E}" type="pres">
      <dgm:prSet presAssocID="{A3B6DD5E-0B5D-4AE7-B9D4-1FFF932F8B51}" presName="gear1dstNode" presStyleLbl="node1" presStyleIdx="0" presStyleCnt="3"/>
      <dgm:spPr/>
      <dgm:t>
        <a:bodyPr/>
        <a:lstStyle/>
        <a:p>
          <a:endParaRPr lang="hr-HR"/>
        </a:p>
      </dgm:t>
    </dgm:pt>
    <dgm:pt modelId="{FD18E430-CE22-4279-9A45-EACC7D97377D}" type="pres">
      <dgm:prSet presAssocID="{C8F475F8-9A2A-4DFB-AA68-7F81A55A77CD}" presName="gear2" presStyleLbl="node1" presStyleIdx="1" presStyleCnt="3" custLinFactNeighborX="-23212" custLinFactNeighborY="1580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203EDB-4022-408C-B55F-F252CAEE7C9C}" type="pres">
      <dgm:prSet presAssocID="{C8F475F8-9A2A-4DFB-AA68-7F81A55A77CD}" presName="gear2srcNode" presStyleLbl="node1" presStyleIdx="1" presStyleCnt="3"/>
      <dgm:spPr/>
      <dgm:t>
        <a:bodyPr/>
        <a:lstStyle/>
        <a:p>
          <a:endParaRPr lang="hr-HR"/>
        </a:p>
      </dgm:t>
    </dgm:pt>
    <dgm:pt modelId="{B5310E89-5B8F-412F-A525-BD988B380919}" type="pres">
      <dgm:prSet presAssocID="{C8F475F8-9A2A-4DFB-AA68-7F81A55A77CD}" presName="gear2dstNode" presStyleLbl="node1" presStyleIdx="1" presStyleCnt="3"/>
      <dgm:spPr/>
      <dgm:t>
        <a:bodyPr/>
        <a:lstStyle/>
        <a:p>
          <a:endParaRPr lang="hr-HR"/>
        </a:p>
      </dgm:t>
    </dgm:pt>
    <dgm:pt modelId="{A00329F4-A38A-4CE0-97C0-6C7FB26B6711}" type="pres">
      <dgm:prSet presAssocID="{D9A3BBF8-40F8-45B4-AF00-815C73B1BCF2}" presName="gear3" presStyleLbl="node1" presStyleIdx="2" presStyleCnt="3" custLinFactNeighborX="38471" custLinFactNeighborY="-4419"/>
      <dgm:spPr/>
      <dgm:t>
        <a:bodyPr/>
        <a:lstStyle/>
        <a:p>
          <a:endParaRPr lang="hr-HR"/>
        </a:p>
      </dgm:t>
    </dgm:pt>
    <dgm:pt modelId="{FB9A9F7E-2A91-43B0-A22B-FCDA58C7BFE8}" type="pres">
      <dgm:prSet presAssocID="{D9A3BBF8-40F8-45B4-AF00-815C73B1BCF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06BD92-284E-4648-AD3A-DBCE1EA96E0A}" type="pres">
      <dgm:prSet presAssocID="{D9A3BBF8-40F8-45B4-AF00-815C73B1BCF2}" presName="gear3srcNode" presStyleLbl="node1" presStyleIdx="2" presStyleCnt="3"/>
      <dgm:spPr/>
      <dgm:t>
        <a:bodyPr/>
        <a:lstStyle/>
        <a:p>
          <a:endParaRPr lang="hr-HR"/>
        </a:p>
      </dgm:t>
    </dgm:pt>
    <dgm:pt modelId="{F5DC984A-E9BB-4722-86EE-736EAE91699E}" type="pres">
      <dgm:prSet presAssocID="{D9A3BBF8-40F8-45B4-AF00-815C73B1BCF2}" presName="gear3dstNode" presStyleLbl="node1" presStyleIdx="2" presStyleCnt="3"/>
      <dgm:spPr/>
      <dgm:t>
        <a:bodyPr/>
        <a:lstStyle/>
        <a:p>
          <a:endParaRPr lang="hr-HR"/>
        </a:p>
      </dgm:t>
    </dgm:pt>
    <dgm:pt modelId="{3239660C-4AAF-4FC7-8773-48AF596B14EA}" type="pres">
      <dgm:prSet presAssocID="{A1329765-A1FD-44C8-90A2-BA00FE72283D}" presName="connector1" presStyleLbl="sibTrans2D1" presStyleIdx="0" presStyleCnt="3" custAng="8858153" custScaleY="77308" custLinFactNeighborX="-76484" custLinFactNeighborY="-22697"/>
      <dgm:spPr/>
      <dgm:t>
        <a:bodyPr/>
        <a:lstStyle/>
        <a:p>
          <a:endParaRPr lang="hr-HR"/>
        </a:p>
      </dgm:t>
    </dgm:pt>
    <dgm:pt modelId="{46CD8621-FDEE-4A6F-A30C-EEEAFD1585E3}" type="pres">
      <dgm:prSet presAssocID="{DDF5FD2A-F833-4E24-8493-B8DFFF5C9B3E}" presName="connector2" presStyleLbl="sibTrans2D1" presStyleIdx="1" presStyleCnt="3" custLinFactNeighborX="-10227" custLinFactNeighborY="-39482"/>
      <dgm:spPr/>
      <dgm:t>
        <a:bodyPr/>
        <a:lstStyle/>
        <a:p>
          <a:endParaRPr lang="hr-HR"/>
        </a:p>
      </dgm:t>
    </dgm:pt>
    <dgm:pt modelId="{EAAEF61A-169F-412B-A0A7-6B69989BF920}" type="pres">
      <dgm:prSet presAssocID="{75B2ED48-E0B6-4DF5-A56F-343F7F07C461}" presName="connector3" presStyleLbl="sibTrans2D1" presStyleIdx="2" presStyleCnt="3" custAng="9595951" custLinFactNeighborX="37110" custLinFactNeighborY="7151"/>
      <dgm:spPr/>
      <dgm:t>
        <a:bodyPr/>
        <a:lstStyle/>
        <a:p>
          <a:endParaRPr lang="hr-HR"/>
        </a:p>
      </dgm:t>
    </dgm:pt>
  </dgm:ptLst>
  <dgm:cxnLst>
    <dgm:cxn modelId="{FD7158F6-ACDA-4BBC-B4E0-6E8FCF8A258C}" type="presOf" srcId="{C8F475F8-9A2A-4DFB-AA68-7F81A55A77CD}" destId="{B5310E89-5B8F-412F-A525-BD988B380919}" srcOrd="2" destOrd="0" presId="urn:microsoft.com/office/officeart/2005/8/layout/gear1"/>
    <dgm:cxn modelId="{3337752A-288B-4712-A00C-1828B9CD0212}" type="presOf" srcId="{DDF5FD2A-F833-4E24-8493-B8DFFF5C9B3E}" destId="{46CD8621-FDEE-4A6F-A30C-EEEAFD1585E3}" srcOrd="0" destOrd="0" presId="urn:microsoft.com/office/officeart/2005/8/layout/gear1"/>
    <dgm:cxn modelId="{29B56F12-254E-46D4-B75C-DF82F3F17982}" srcId="{2734A5A5-358D-4A94-AC73-52457D7F313B}" destId="{A3B6DD5E-0B5D-4AE7-B9D4-1FFF932F8B51}" srcOrd="0" destOrd="0" parTransId="{BD707159-2751-455D-AB3D-67A9A845E29B}" sibTransId="{A1329765-A1FD-44C8-90A2-BA00FE72283D}"/>
    <dgm:cxn modelId="{CF465F29-D40C-4569-9263-78D3F7679EA8}" type="presOf" srcId="{D9A3BBF8-40F8-45B4-AF00-815C73B1BCF2}" destId="{A00329F4-A38A-4CE0-97C0-6C7FB26B6711}" srcOrd="0" destOrd="0" presId="urn:microsoft.com/office/officeart/2005/8/layout/gear1"/>
    <dgm:cxn modelId="{27FA31A5-AA54-4A03-83EB-0AF612F25036}" type="presOf" srcId="{A3B6DD5E-0B5D-4AE7-B9D4-1FFF932F8B51}" destId="{289BAFEF-B51A-4DEA-8799-2119CFA3561E}" srcOrd="2" destOrd="0" presId="urn:microsoft.com/office/officeart/2005/8/layout/gear1"/>
    <dgm:cxn modelId="{A63570A1-0819-4D85-B2DC-DF348E2EF286}" type="presOf" srcId="{75B2ED48-E0B6-4DF5-A56F-343F7F07C461}" destId="{EAAEF61A-169F-412B-A0A7-6B69989BF920}" srcOrd="0" destOrd="0" presId="urn:microsoft.com/office/officeart/2005/8/layout/gear1"/>
    <dgm:cxn modelId="{15D5AC9E-36CD-4275-BF79-83FDE99F8D04}" type="presOf" srcId="{2734A5A5-358D-4A94-AC73-52457D7F313B}" destId="{3DB60EC4-7BBF-42FA-84D5-A6D19FD0A457}" srcOrd="0" destOrd="0" presId="urn:microsoft.com/office/officeart/2005/8/layout/gear1"/>
    <dgm:cxn modelId="{A511A390-3EED-4CE9-8592-CB80213819E1}" type="presOf" srcId="{D9A3BBF8-40F8-45B4-AF00-815C73B1BCF2}" destId="{6406BD92-284E-4648-AD3A-DBCE1EA96E0A}" srcOrd="2" destOrd="0" presId="urn:microsoft.com/office/officeart/2005/8/layout/gear1"/>
    <dgm:cxn modelId="{D3EE1449-3922-4A83-B949-B39E7D1FC14B}" type="presOf" srcId="{A1329765-A1FD-44C8-90A2-BA00FE72283D}" destId="{3239660C-4AAF-4FC7-8773-48AF596B14EA}" srcOrd="0" destOrd="0" presId="urn:microsoft.com/office/officeart/2005/8/layout/gear1"/>
    <dgm:cxn modelId="{4BCEEDEC-D5CA-4D28-8E02-3C114CEDCDF2}" type="presOf" srcId="{C8F475F8-9A2A-4DFB-AA68-7F81A55A77CD}" destId="{DC203EDB-4022-408C-B55F-F252CAEE7C9C}" srcOrd="1" destOrd="0" presId="urn:microsoft.com/office/officeart/2005/8/layout/gear1"/>
    <dgm:cxn modelId="{FBB63DE6-9948-4CE7-9F2C-832AE04A7CEF}" type="presOf" srcId="{D9A3BBF8-40F8-45B4-AF00-815C73B1BCF2}" destId="{FB9A9F7E-2A91-43B0-A22B-FCDA58C7BFE8}" srcOrd="1" destOrd="0" presId="urn:microsoft.com/office/officeart/2005/8/layout/gear1"/>
    <dgm:cxn modelId="{502333F9-275F-4B38-90F0-1CEE1539C120}" type="presOf" srcId="{D9A3BBF8-40F8-45B4-AF00-815C73B1BCF2}" destId="{F5DC984A-E9BB-4722-86EE-736EAE91699E}" srcOrd="3" destOrd="0" presId="urn:microsoft.com/office/officeart/2005/8/layout/gear1"/>
    <dgm:cxn modelId="{99B67099-0F62-473A-87DF-D567F2755E41}" srcId="{2734A5A5-358D-4A94-AC73-52457D7F313B}" destId="{C8F475F8-9A2A-4DFB-AA68-7F81A55A77CD}" srcOrd="1" destOrd="0" parTransId="{2152B121-A66D-4708-AFB8-0FE598AB5724}" sibTransId="{DDF5FD2A-F833-4E24-8493-B8DFFF5C9B3E}"/>
    <dgm:cxn modelId="{B9248D99-04F9-4707-BAFE-523187C1F3E6}" type="presOf" srcId="{C8F475F8-9A2A-4DFB-AA68-7F81A55A77CD}" destId="{FD18E430-CE22-4279-9A45-EACC7D97377D}" srcOrd="0" destOrd="0" presId="urn:microsoft.com/office/officeart/2005/8/layout/gear1"/>
    <dgm:cxn modelId="{599B94AB-D1E9-410E-8ED4-7CFF9D42C374}" type="presOf" srcId="{A3B6DD5E-0B5D-4AE7-B9D4-1FFF932F8B51}" destId="{62F45C44-3EA3-4D64-B0A4-C251B4F261EA}" srcOrd="0" destOrd="0" presId="urn:microsoft.com/office/officeart/2005/8/layout/gear1"/>
    <dgm:cxn modelId="{65B801CA-370A-4190-9A72-344311D18F68}" srcId="{2734A5A5-358D-4A94-AC73-52457D7F313B}" destId="{D9A3BBF8-40F8-45B4-AF00-815C73B1BCF2}" srcOrd="2" destOrd="0" parTransId="{DFAF8199-40E6-4E32-9ECA-2386FAB3D7CA}" sibTransId="{75B2ED48-E0B6-4DF5-A56F-343F7F07C461}"/>
    <dgm:cxn modelId="{1BEAF775-5015-4DD6-BE37-70C4DA9D474E}" type="presOf" srcId="{A3B6DD5E-0B5D-4AE7-B9D4-1FFF932F8B51}" destId="{A793E0A1-EC27-481C-A95A-BE05C2EB4025}" srcOrd="1" destOrd="0" presId="urn:microsoft.com/office/officeart/2005/8/layout/gear1"/>
    <dgm:cxn modelId="{93E34F8D-0E60-461D-9B52-6E457772B9B2}" type="presParOf" srcId="{3DB60EC4-7BBF-42FA-84D5-A6D19FD0A457}" destId="{62F45C44-3EA3-4D64-B0A4-C251B4F261EA}" srcOrd="0" destOrd="0" presId="urn:microsoft.com/office/officeart/2005/8/layout/gear1"/>
    <dgm:cxn modelId="{4CF0830F-CD24-408D-86D6-9B5DAADC599A}" type="presParOf" srcId="{3DB60EC4-7BBF-42FA-84D5-A6D19FD0A457}" destId="{A793E0A1-EC27-481C-A95A-BE05C2EB4025}" srcOrd="1" destOrd="0" presId="urn:microsoft.com/office/officeart/2005/8/layout/gear1"/>
    <dgm:cxn modelId="{C8853EB1-62C1-4F21-A7D8-932D4D56C70B}" type="presParOf" srcId="{3DB60EC4-7BBF-42FA-84D5-A6D19FD0A457}" destId="{289BAFEF-B51A-4DEA-8799-2119CFA3561E}" srcOrd="2" destOrd="0" presId="urn:microsoft.com/office/officeart/2005/8/layout/gear1"/>
    <dgm:cxn modelId="{789E1E77-AEC1-456D-8431-99D7311C2E9B}" type="presParOf" srcId="{3DB60EC4-7BBF-42FA-84D5-A6D19FD0A457}" destId="{FD18E430-CE22-4279-9A45-EACC7D97377D}" srcOrd="3" destOrd="0" presId="urn:microsoft.com/office/officeart/2005/8/layout/gear1"/>
    <dgm:cxn modelId="{8B56C318-80AF-4982-B2FA-45B6FD66AEBF}" type="presParOf" srcId="{3DB60EC4-7BBF-42FA-84D5-A6D19FD0A457}" destId="{DC203EDB-4022-408C-B55F-F252CAEE7C9C}" srcOrd="4" destOrd="0" presId="urn:microsoft.com/office/officeart/2005/8/layout/gear1"/>
    <dgm:cxn modelId="{A963B6C1-4864-4527-808A-87E0D07B63B6}" type="presParOf" srcId="{3DB60EC4-7BBF-42FA-84D5-A6D19FD0A457}" destId="{B5310E89-5B8F-412F-A525-BD988B380919}" srcOrd="5" destOrd="0" presId="urn:microsoft.com/office/officeart/2005/8/layout/gear1"/>
    <dgm:cxn modelId="{A5477DE9-7A05-416A-9796-558A3923356E}" type="presParOf" srcId="{3DB60EC4-7BBF-42FA-84D5-A6D19FD0A457}" destId="{A00329F4-A38A-4CE0-97C0-6C7FB26B6711}" srcOrd="6" destOrd="0" presId="urn:microsoft.com/office/officeart/2005/8/layout/gear1"/>
    <dgm:cxn modelId="{AAA2FC27-EBBC-45F5-9B27-E55AA5E85987}" type="presParOf" srcId="{3DB60EC4-7BBF-42FA-84D5-A6D19FD0A457}" destId="{FB9A9F7E-2A91-43B0-A22B-FCDA58C7BFE8}" srcOrd="7" destOrd="0" presId="urn:microsoft.com/office/officeart/2005/8/layout/gear1"/>
    <dgm:cxn modelId="{3FB1F006-A262-4AF9-A6C4-985CCC19A509}" type="presParOf" srcId="{3DB60EC4-7BBF-42FA-84D5-A6D19FD0A457}" destId="{6406BD92-284E-4648-AD3A-DBCE1EA96E0A}" srcOrd="8" destOrd="0" presId="urn:microsoft.com/office/officeart/2005/8/layout/gear1"/>
    <dgm:cxn modelId="{D76983C7-DF9B-476C-A77B-76B4EB37AB35}" type="presParOf" srcId="{3DB60EC4-7BBF-42FA-84D5-A6D19FD0A457}" destId="{F5DC984A-E9BB-4722-86EE-736EAE91699E}" srcOrd="9" destOrd="0" presId="urn:microsoft.com/office/officeart/2005/8/layout/gear1"/>
    <dgm:cxn modelId="{43B9C4DF-E223-499C-BC2E-C3EBD20EAEDE}" type="presParOf" srcId="{3DB60EC4-7BBF-42FA-84D5-A6D19FD0A457}" destId="{3239660C-4AAF-4FC7-8773-48AF596B14EA}" srcOrd="10" destOrd="0" presId="urn:microsoft.com/office/officeart/2005/8/layout/gear1"/>
    <dgm:cxn modelId="{4F3F5906-62E4-40EE-B7C1-1210A423A32B}" type="presParOf" srcId="{3DB60EC4-7BBF-42FA-84D5-A6D19FD0A457}" destId="{46CD8621-FDEE-4A6F-A30C-EEEAFD1585E3}" srcOrd="11" destOrd="0" presId="urn:microsoft.com/office/officeart/2005/8/layout/gear1"/>
    <dgm:cxn modelId="{C4A6C3AC-5AAA-4B69-AA15-8A74B38C4E2F}" type="presParOf" srcId="{3DB60EC4-7BBF-42FA-84D5-A6D19FD0A457}" destId="{EAAEF61A-169F-412B-A0A7-6B69989BF92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D1A43-29C6-4400-973E-4FD2EC678F7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EB4BD61-0252-4EEA-BC7B-AD25850424D5}">
      <dgm:prSet phldrT="[Text]"/>
      <dgm:spPr/>
      <dgm:t>
        <a:bodyPr/>
        <a:lstStyle/>
        <a:p>
          <a:r>
            <a:rPr lang="hr-HR" b="1" dirty="0" smtClean="0">
              <a:solidFill>
                <a:srgbClr val="938678"/>
              </a:solidFill>
            </a:rPr>
            <a:t>Javni portal eTwinning </a:t>
          </a:r>
          <a:r>
            <a:rPr lang="hr-HR" b="0" dirty="0" smtClean="0">
              <a:solidFill>
                <a:srgbClr val="938678"/>
              </a:solidFill>
            </a:rPr>
            <a:t>(nije potrebna registracija)</a:t>
          </a:r>
          <a:endParaRPr lang="hr-HR" b="0" dirty="0">
            <a:solidFill>
              <a:srgbClr val="938678"/>
            </a:solidFill>
          </a:endParaRPr>
        </a:p>
      </dgm:t>
    </dgm:pt>
    <dgm:pt modelId="{DC29CA7A-D86C-4A47-ACF9-874EFFCC9C51}" type="parTrans" cxnId="{99597E8A-EC06-4353-B314-86528138DECC}">
      <dgm:prSet/>
      <dgm:spPr/>
      <dgm:t>
        <a:bodyPr/>
        <a:lstStyle/>
        <a:p>
          <a:endParaRPr lang="hr-HR"/>
        </a:p>
      </dgm:t>
    </dgm:pt>
    <dgm:pt modelId="{1C7F6563-318D-40D4-A3C3-A06980DC7151}" type="sibTrans" cxnId="{99597E8A-EC06-4353-B314-86528138DECC}">
      <dgm:prSet/>
      <dgm:spPr/>
      <dgm:t>
        <a:bodyPr/>
        <a:lstStyle/>
        <a:p>
          <a:endParaRPr lang="hr-HR"/>
        </a:p>
      </dgm:t>
    </dgm:pt>
    <dgm:pt modelId="{2A5A25A0-F3C9-4620-9E0E-24A048F2FF6B}">
      <dgm:prSet phldrT="[Text]"/>
      <dgm:spPr/>
      <dgm:t>
        <a:bodyPr/>
        <a:lstStyle/>
        <a:p>
          <a:r>
            <a:rPr lang="hr-HR" b="1" dirty="0" smtClean="0">
              <a:solidFill>
                <a:srgbClr val="938678"/>
              </a:solidFill>
            </a:rPr>
            <a:t>eTwinning Live</a:t>
          </a:r>
          <a:br>
            <a:rPr lang="hr-HR" b="1" dirty="0" smtClean="0">
              <a:solidFill>
                <a:srgbClr val="938678"/>
              </a:solidFill>
            </a:rPr>
          </a:br>
          <a:r>
            <a:rPr lang="hr-HR" b="0" dirty="0" smtClean="0">
              <a:solidFill>
                <a:srgbClr val="938678"/>
              </a:solidFill>
            </a:rPr>
            <a:t>(profil korisnika)</a:t>
          </a:r>
          <a:endParaRPr lang="hr-HR" b="0" dirty="0">
            <a:solidFill>
              <a:srgbClr val="938678"/>
            </a:solidFill>
          </a:endParaRPr>
        </a:p>
      </dgm:t>
    </dgm:pt>
    <dgm:pt modelId="{5AECC2FB-88D3-4D7B-8C0B-8222A2E00B3E}" type="parTrans" cxnId="{6326DE1C-E3A1-42CE-A34F-16A49A04464D}">
      <dgm:prSet/>
      <dgm:spPr/>
      <dgm:t>
        <a:bodyPr/>
        <a:lstStyle/>
        <a:p>
          <a:endParaRPr lang="hr-HR"/>
        </a:p>
      </dgm:t>
    </dgm:pt>
    <dgm:pt modelId="{BB9C20B4-A84B-4EA9-BAB0-AB34FEDD81E2}" type="sibTrans" cxnId="{6326DE1C-E3A1-42CE-A34F-16A49A04464D}">
      <dgm:prSet/>
      <dgm:spPr/>
      <dgm:t>
        <a:bodyPr/>
        <a:lstStyle/>
        <a:p>
          <a:endParaRPr lang="hr-HR"/>
        </a:p>
      </dgm:t>
    </dgm:pt>
    <dgm:pt modelId="{CC8D23F8-D831-49CF-8181-D657E50908D1}">
      <dgm:prSet phldrT="[Text]"/>
      <dgm:spPr/>
      <dgm:t>
        <a:bodyPr/>
        <a:lstStyle/>
        <a:p>
          <a:r>
            <a:rPr lang="hr-HR" b="1" dirty="0" smtClean="0">
              <a:solidFill>
                <a:srgbClr val="938678"/>
              </a:solidFill>
            </a:rPr>
            <a:t/>
          </a:r>
          <a:br>
            <a:rPr lang="hr-HR" b="1" dirty="0" smtClean="0">
              <a:solidFill>
                <a:srgbClr val="938678"/>
              </a:solidFill>
            </a:rPr>
          </a:br>
          <a:r>
            <a:rPr lang="hr-HR" b="1" dirty="0" err="1" smtClean="0">
              <a:solidFill>
                <a:srgbClr val="938678"/>
              </a:solidFill>
            </a:rPr>
            <a:t>TwinSpace</a:t>
          </a:r>
          <a:r>
            <a:rPr lang="hr-HR" b="1" dirty="0" smtClean="0">
              <a:solidFill>
                <a:srgbClr val="938678"/>
              </a:solidFill>
            </a:rPr>
            <a:t> </a:t>
          </a:r>
          <a:r>
            <a:rPr lang="hr-HR" b="0" dirty="0" smtClean="0">
              <a:solidFill>
                <a:srgbClr val="938678"/>
              </a:solidFill>
            </a:rPr>
            <a:t>(pregled projektnih aktivnosti)</a:t>
          </a:r>
          <a:endParaRPr lang="hr-HR" b="0" dirty="0">
            <a:solidFill>
              <a:srgbClr val="938678"/>
            </a:solidFill>
          </a:endParaRPr>
        </a:p>
      </dgm:t>
    </dgm:pt>
    <dgm:pt modelId="{AB9FCFEC-0A7D-4F1E-B2FA-09AFEB6E21E7}" type="parTrans" cxnId="{76389B10-6AC6-4487-9522-5AE20FC57F04}">
      <dgm:prSet/>
      <dgm:spPr/>
      <dgm:t>
        <a:bodyPr/>
        <a:lstStyle/>
        <a:p>
          <a:endParaRPr lang="hr-HR"/>
        </a:p>
      </dgm:t>
    </dgm:pt>
    <dgm:pt modelId="{FA307CE8-96F5-4F79-9EE6-4A152CBC72D9}" type="sibTrans" cxnId="{76389B10-6AC6-4487-9522-5AE20FC57F04}">
      <dgm:prSet/>
      <dgm:spPr/>
      <dgm:t>
        <a:bodyPr/>
        <a:lstStyle/>
        <a:p>
          <a:endParaRPr lang="hr-HR"/>
        </a:p>
      </dgm:t>
    </dgm:pt>
    <dgm:pt modelId="{3ED1437E-E670-4D12-B604-977B7BB93A8D}" type="pres">
      <dgm:prSet presAssocID="{DE7D1A43-29C6-4400-973E-4FD2EC678F7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583A917-FB60-4F9D-8878-D4B113FF9FFE}" type="pres">
      <dgm:prSet presAssocID="{2EB4BD61-0252-4EEA-BC7B-AD25850424D5}" presName="composite" presStyleCnt="0"/>
      <dgm:spPr/>
      <dgm:t>
        <a:bodyPr/>
        <a:lstStyle/>
        <a:p>
          <a:endParaRPr lang="en-US"/>
        </a:p>
      </dgm:t>
    </dgm:pt>
    <dgm:pt modelId="{26F8CB70-0FB6-4900-88E4-DEC404F3BD8D}" type="pres">
      <dgm:prSet presAssocID="{2EB4BD61-0252-4EEA-BC7B-AD25850424D5}" presName="LShape" presStyleLbl="alignNode1" presStyleIdx="0" presStyleCnt="5"/>
      <dgm:spPr/>
      <dgm:t>
        <a:bodyPr/>
        <a:lstStyle/>
        <a:p>
          <a:endParaRPr lang="en-US"/>
        </a:p>
      </dgm:t>
    </dgm:pt>
    <dgm:pt modelId="{63A948E7-4DA0-4037-943D-BB0CD2A4BE83}" type="pres">
      <dgm:prSet presAssocID="{2EB4BD61-0252-4EEA-BC7B-AD25850424D5}" presName="ParentText" presStyleLbl="revTx" presStyleIdx="0" presStyleCnt="3" custScaleX="101958" custScaleY="90850" custLinFactNeighborX="91" custLinFactNeighborY="-7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A11C21-3754-49E3-9185-8D5C0CAD85BB}" type="pres">
      <dgm:prSet presAssocID="{2EB4BD61-0252-4EEA-BC7B-AD25850424D5}" presName="Triangle" presStyleLbl="alignNode1" presStyleIdx="1" presStyleCnt="5" custLinFactNeighborX="11624" custLinFactNeighborY="21134"/>
      <dgm:spPr/>
      <dgm:t>
        <a:bodyPr/>
        <a:lstStyle/>
        <a:p>
          <a:endParaRPr lang="en-US"/>
        </a:p>
      </dgm:t>
    </dgm:pt>
    <dgm:pt modelId="{A142714E-D475-490A-BA2C-45E6D07F492E}" type="pres">
      <dgm:prSet presAssocID="{1C7F6563-318D-40D4-A3C3-A06980DC7151}" presName="sibTrans" presStyleCnt="0"/>
      <dgm:spPr/>
      <dgm:t>
        <a:bodyPr/>
        <a:lstStyle/>
        <a:p>
          <a:endParaRPr lang="en-US"/>
        </a:p>
      </dgm:t>
    </dgm:pt>
    <dgm:pt modelId="{4A39A383-1F75-4CD6-9C37-BA03FA27965C}" type="pres">
      <dgm:prSet presAssocID="{1C7F6563-318D-40D4-A3C3-A06980DC7151}" presName="space" presStyleCnt="0"/>
      <dgm:spPr/>
      <dgm:t>
        <a:bodyPr/>
        <a:lstStyle/>
        <a:p>
          <a:endParaRPr lang="en-US"/>
        </a:p>
      </dgm:t>
    </dgm:pt>
    <dgm:pt modelId="{8CC0F26B-BF9B-48DE-AA0D-4153626B91D7}" type="pres">
      <dgm:prSet presAssocID="{2A5A25A0-F3C9-4620-9E0E-24A048F2FF6B}" presName="composite" presStyleCnt="0"/>
      <dgm:spPr/>
      <dgm:t>
        <a:bodyPr/>
        <a:lstStyle/>
        <a:p>
          <a:endParaRPr lang="en-US"/>
        </a:p>
      </dgm:t>
    </dgm:pt>
    <dgm:pt modelId="{5D42D2F0-6A1D-4BDA-8E45-532B8D8E6D4C}" type="pres">
      <dgm:prSet presAssocID="{2A5A25A0-F3C9-4620-9E0E-24A048F2FF6B}" presName="LShape" presStyleLbl="alignNode1" presStyleIdx="2" presStyleCnt="5" custLinFactNeighborX="-446" custLinFactNeighborY="12199"/>
      <dgm:spPr/>
      <dgm:t>
        <a:bodyPr/>
        <a:lstStyle/>
        <a:p>
          <a:endParaRPr lang="en-US"/>
        </a:p>
      </dgm:t>
    </dgm:pt>
    <dgm:pt modelId="{58FC04D0-DB76-457E-9C0A-3B2802E56080}" type="pres">
      <dgm:prSet presAssocID="{2A5A25A0-F3C9-4620-9E0E-24A048F2FF6B}" presName="ParentText" presStyleLbl="revTx" presStyleIdx="1" presStyleCnt="3" custLinFactNeighborX="299" custLinFactNeighborY="8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2F4B72-FB6C-4DBB-B4D2-10B993B97889}" type="pres">
      <dgm:prSet presAssocID="{2A5A25A0-F3C9-4620-9E0E-24A048F2FF6B}" presName="Triangle" presStyleLbl="alignNode1" presStyleIdx="3" presStyleCnt="5" custLinFactNeighborX="2695" custLinFactNeighborY="39887"/>
      <dgm:spPr/>
      <dgm:t>
        <a:bodyPr/>
        <a:lstStyle/>
        <a:p>
          <a:endParaRPr lang="en-US"/>
        </a:p>
      </dgm:t>
    </dgm:pt>
    <dgm:pt modelId="{FB848772-434C-4A0E-BAB2-5425BC88DCCF}" type="pres">
      <dgm:prSet presAssocID="{BB9C20B4-A84B-4EA9-BAB0-AB34FEDD81E2}" presName="sibTrans" presStyleCnt="0"/>
      <dgm:spPr/>
      <dgm:t>
        <a:bodyPr/>
        <a:lstStyle/>
        <a:p>
          <a:endParaRPr lang="en-US"/>
        </a:p>
      </dgm:t>
    </dgm:pt>
    <dgm:pt modelId="{BF70D6EF-5897-4669-9EF7-B284D7969D7F}" type="pres">
      <dgm:prSet presAssocID="{BB9C20B4-A84B-4EA9-BAB0-AB34FEDD81E2}" presName="space" presStyleCnt="0"/>
      <dgm:spPr/>
      <dgm:t>
        <a:bodyPr/>
        <a:lstStyle/>
        <a:p>
          <a:endParaRPr lang="en-US"/>
        </a:p>
      </dgm:t>
    </dgm:pt>
    <dgm:pt modelId="{BCE90DBD-7C53-4058-A126-A81C325C9DFA}" type="pres">
      <dgm:prSet presAssocID="{CC8D23F8-D831-49CF-8181-D657E50908D1}" presName="composite" presStyleCnt="0"/>
      <dgm:spPr/>
      <dgm:t>
        <a:bodyPr/>
        <a:lstStyle/>
        <a:p>
          <a:endParaRPr lang="en-US"/>
        </a:p>
      </dgm:t>
    </dgm:pt>
    <dgm:pt modelId="{95B8A60F-C931-497D-90CB-9622DE31B7E1}" type="pres">
      <dgm:prSet presAssocID="{CC8D23F8-D831-49CF-8181-D657E50908D1}" presName="LShape" presStyleLbl="alignNode1" presStyleIdx="4" presStyleCnt="5" custLinFactNeighborX="-672" custLinFactNeighborY="17703"/>
      <dgm:spPr/>
      <dgm:t>
        <a:bodyPr/>
        <a:lstStyle/>
        <a:p>
          <a:endParaRPr lang="en-US"/>
        </a:p>
      </dgm:t>
    </dgm:pt>
    <dgm:pt modelId="{51BB2D82-306D-4E21-9333-EFF781DB7C69}" type="pres">
      <dgm:prSet presAssocID="{CC8D23F8-D831-49CF-8181-D657E50908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FE5012-7518-4F08-B672-7138C92B61BB}" type="presOf" srcId="{2EB4BD61-0252-4EEA-BC7B-AD25850424D5}" destId="{63A948E7-4DA0-4037-943D-BB0CD2A4BE83}" srcOrd="0" destOrd="0" presId="urn:microsoft.com/office/officeart/2009/3/layout/StepUpProcess"/>
    <dgm:cxn modelId="{99597E8A-EC06-4353-B314-86528138DECC}" srcId="{DE7D1A43-29C6-4400-973E-4FD2EC678F7D}" destId="{2EB4BD61-0252-4EEA-BC7B-AD25850424D5}" srcOrd="0" destOrd="0" parTransId="{DC29CA7A-D86C-4A47-ACF9-874EFFCC9C51}" sibTransId="{1C7F6563-318D-40D4-A3C3-A06980DC7151}"/>
    <dgm:cxn modelId="{76389B10-6AC6-4487-9522-5AE20FC57F04}" srcId="{DE7D1A43-29C6-4400-973E-4FD2EC678F7D}" destId="{CC8D23F8-D831-49CF-8181-D657E50908D1}" srcOrd="2" destOrd="0" parTransId="{AB9FCFEC-0A7D-4F1E-B2FA-09AFEB6E21E7}" sibTransId="{FA307CE8-96F5-4F79-9EE6-4A152CBC72D9}"/>
    <dgm:cxn modelId="{6326DE1C-E3A1-42CE-A34F-16A49A04464D}" srcId="{DE7D1A43-29C6-4400-973E-4FD2EC678F7D}" destId="{2A5A25A0-F3C9-4620-9E0E-24A048F2FF6B}" srcOrd="1" destOrd="0" parTransId="{5AECC2FB-88D3-4D7B-8C0B-8222A2E00B3E}" sibTransId="{BB9C20B4-A84B-4EA9-BAB0-AB34FEDD81E2}"/>
    <dgm:cxn modelId="{DE8F3122-621E-4517-830F-57758108D85B}" type="presOf" srcId="{CC8D23F8-D831-49CF-8181-D657E50908D1}" destId="{51BB2D82-306D-4E21-9333-EFF781DB7C69}" srcOrd="0" destOrd="0" presId="urn:microsoft.com/office/officeart/2009/3/layout/StepUpProcess"/>
    <dgm:cxn modelId="{ECA73F24-EEB0-4CC0-BBA4-A62DF2DB6CD1}" type="presOf" srcId="{2A5A25A0-F3C9-4620-9E0E-24A048F2FF6B}" destId="{58FC04D0-DB76-457E-9C0A-3B2802E56080}" srcOrd="0" destOrd="0" presId="urn:microsoft.com/office/officeart/2009/3/layout/StepUpProcess"/>
    <dgm:cxn modelId="{9E15AC84-FF6A-42CB-A70B-0B499E1F1461}" type="presOf" srcId="{DE7D1A43-29C6-4400-973E-4FD2EC678F7D}" destId="{3ED1437E-E670-4D12-B604-977B7BB93A8D}" srcOrd="0" destOrd="0" presId="urn:microsoft.com/office/officeart/2009/3/layout/StepUpProcess"/>
    <dgm:cxn modelId="{1533B761-BB07-4C11-8204-807CA8B7A52C}" type="presParOf" srcId="{3ED1437E-E670-4D12-B604-977B7BB93A8D}" destId="{D583A917-FB60-4F9D-8878-D4B113FF9FFE}" srcOrd="0" destOrd="0" presId="urn:microsoft.com/office/officeart/2009/3/layout/StepUpProcess"/>
    <dgm:cxn modelId="{369F1EC8-1D56-4C75-A7C3-C2A9D886D42E}" type="presParOf" srcId="{D583A917-FB60-4F9D-8878-D4B113FF9FFE}" destId="{26F8CB70-0FB6-4900-88E4-DEC404F3BD8D}" srcOrd="0" destOrd="0" presId="urn:microsoft.com/office/officeart/2009/3/layout/StepUpProcess"/>
    <dgm:cxn modelId="{2514A0E5-BE09-4BFE-A630-F42BF2276E0F}" type="presParOf" srcId="{D583A917-FB60-4F9D-8878-D4B113FF9FFE}" destId="{63A948E7-4DA0-4037-943D-BB0CD2A4BE83}" srcOrd="1" destOrd="0" presId="urn:microsoft.com/office/officeart/2009/3/layout/StepUpProcess"/>
    <dgm:cxn modelId="{94778B2C-C07B-405A-B8E5-D05F76815047}" type="presParOf" srcId="{D583A917-FB60-4F9D-8878-D4B113FF9FFE}" destId="{8DA11C21-3754-49E3-9185-8D5C0CAD85BB}" srcOrd="2" destOrd="0" presId="urn:microsoft.com/office/officeart/2009/3/layout/StepUpProcess"/>
    <dgm:cxn modelId="{4DD8AF49-2358-4520-A548-0D93A959468B}" type="presParOf" srcId="{3ED1437E-E670-4D12-B604-977B7BB93A8D}" destId="{A142714E-D475-490A-BA2C-45E6D07F492E}" srcOrd="1" destOrd="0" presId="urn:microsoft.com/office/officeart/2009/3/layout/StepUpProcess"/>
    <dgm:cxn modelId="{CC09BEB8-1D54-4F8B-A2CA-F55E9EE0AF78}" type="presParOf" srcId="{A142714E-D475-490A-BA2C-45E6D07F492E}" destId="{4A39A383-1F75-4CD6-9C37-BA03FA27965C}" srcOrd="0" destOrd="0" presId="urn:microsoft.com/office/officeart/2009/3/layout/StepUpProcess"/>
    <dgm:cxn modelId="{E3C1B032-54BB-4A80-AA6C-C10EBDAB10FE}" type="presParOf" srcId="{3ED1437E-E670-4D12-B604-977B7BB93A8D}" destId="{8CC0F26B-BF9B-48DE-AA0D-4153626B91D7}" srcOrd="2" destOrd="0" presId="urn:microsoft.com/office/officeart/2009/3/layout/StepUpProcess"/>
    <dgm:cxn modelId="{0380406F-EDB8-4399-9B50-74B4203DD4AB}" type="presParOf" srcId="{8CC0F26B-BF9B-48DE-AA0D-4153626B91D7}" destId="{5D42D2F0-6A1D-4BDA-8E45-532B8D8E6D4C}" srcOrd="0" destOrd="0" presId="urn:microsoft.com/office/officeart/2009/3/layout/StepUpProcess"/>
    <dgm:cxn modelId="{C804A80D-5B8D-4176-99A5-6C71E1C57C7F}" type="presParOf" srcId="{8CC0F26B-BF9B-48DE-AA0D-4153626B91D7}" destId="{58FC04D0-DB76-457E-9C0A-3B2802E56080}" srcOrd="1" destOrd="0" presId="urn:microsoft.com/office/officeart/2009/3/layout/StepUpProcess"/>
    <dgm:cxn modelId="{5E322D8E-8D38-4180-81B2-48FDFF48624F}" type="presParOf" srcId="{8CC0F26B-BF9B-48DE-AA0D-4153626B91D7}" destId="{082F4B72-FB6C-4DBB-B4D2-10B993B97889}" srcOrd="2" destOrd="0" presId="urn:microsoft.com/office/officeart/2009/3/layout/StepUpProcess"/>
    <dgm:cxn modelId="{52A1C89F-9554-4E25-98F4-F2F476D6E4AE}" type="presParOf" srcId="{3ED1437E-E670-4D12-B604-977B7BB93A8D}" destId="{FB848772-434C-4A0E-BAB2-5425BC88DCCF}" srcOrd="3" destOrd="0" presId="urn:microsoft.com/office/officeart/2009/3/layout/StepUpProcess"/>
    <dgm:cxn modelId="{C1E33F9B-CF6C-4C7A-95FC-78D7101F1A28}" type="presParOf" srcId="{FB848772-434C-4A0E-BAB2-5425BC88DCCF}" destId="{BF70D6EF-5897-4669-9EF7-B284D7969D7F}" srcOrd="0" destOrd="0" presId="urn:microsoft.com/office/officeart/2009/3/layout/StepUpProcess"/>
    <dgm:cxn modelId="{69917A75-F39D-4DB5-9C72-21C1A37A8026}" type="presParOf" srcId="{3ED1437E-E670-4D12-B604-977B7BB93A8D}" destId="{BCE90DBD-7C53-4058-A126-A81C325C9DFA}" srcOrd="4" destOrd="0" presId="urn:microsoft.com/office/officeart/2009/3/layout/StepUpProcess"/>
    <dgm:cxn modelId="{29AAF9D2-CEA8-4B39-BEA2-E4D7E9F5E679}" type="presParOf" srcId="{BCE90DBD-7C53-4058-A126-A81C325C9DFA}" destId="{95B8A60F-C931-497D-90CB-9622DE31B7E1}" srcOrd="0" destOrd="0" presId="urn:microsoft.com/office/officeart/2009/3/layout/StepUpProcess"/>
    <dgm:cxn modelId="{8B87E53A-85B2-422C-88F7-F0239F19F5C3}" type="presParOf" srcId="{BCE90DBD-7C53-4058-A126-A81C325C9DFA}" destId="{51BB2D82-306D-4E21-9333-EFF781DB7C69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0A11E-582E-457B-AC9D-B7199994371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33B90D14-4A1F-4A27-A025-F3B2E27E507A}">
      <dgm:prSet phldrT="[Text]" custT="1"/>
      <dgm:spPr/>
      <dgm:t>
        <a:bodyPr/>
        <a:lstStyle/>
        <a:p>
          <a:r>
            <a:rPr lang="hr-HR" sz="2400" dirty="0" smtClean="0"/>
            <a:t>Nacionalna oznaka kvalitete</a:t>
          </a:r>
          <a:r>
            <a:rPr lang="hr-HR" sz="1900" dirty="0" smtClean="0"/>
            <a:t/>
          </a:r>
          <a:br>
            <a:rPr lang="hr-HR" sz="1900" dirty="0" smtClean="0"/>
          </a:br>
          <a:r>
            <a:rPr lang="hr-HR" sz="1800" dirty="0" smtClean="0"/>
            <a:t>- dodjeljuje NSS tijekom listopada</a:t>
          </a:r>
        </a:p>
      </dgm:t>
    </dgm:pt>
    <dgm:pt modelId="{CF4B4F52-F880-411E-887E-51F1282AE136}" type="parTrans" cxnId="{E9D23659-FA06-4DF6-A20D-8C16C44EAB63}">
      <dgm:prSet/>
      <dgm:spPr/>
      <dgm:t>
        <a:bodyPr/>
        <a:lstStyle/>
        <a:p>
          <a:endParaRPr lang="hr-HR"/>
        </a:p>
      </dgm:t>
    </dgm:pt>
    <dgm:pt modelId="{D26AF691-DAEE-46B9-A8CB-B11A0E3BC353}" type="sibTrans" cxnId="{E9D23659-FA06-4DF6-A20D-8C16C44EAB63}">
      <dgm:prSet/>
      <dgm:spPr/>
      <dgm:t>
        <a:bodyPr/>
        <a:lstStyle/>
        <a:p>
          <a:endParaRPr lang="hr-HR"/>
        </a:p>
      </dgm:t>
    </dgm:pt>
    <dgm:pt modelId="{5D99D228-B478-454A-AF5A-B20DFF8DF64A}">
      <dgm:prSet phldrT="[Text]" custT="1"/>
      <dgm:spPr/>
      <dgm:t>
        <a:bodyPr/>
        <a:lstStyle/>
        <a:p>
          <a:r>
            <a:rPr lang="hr-HR" sz="2400" dirty="0" smtClean="0"/>
            <a:t>Europska oznaka kvalitete</a:t>
          </a:r>
          <a:r>
            <a:rPr lang="hr-HR" sz="1900" dirty="0" smtClean="0"/>
            <a:t/>
          </a:r>
          <a:br>
            <a:rPr lang="hr-HR" sz="1900" dirty="0" smtClean="0"/>
          </a:br>
          <a:r>
            <a:rPr lang="hr-HR" sz="1900" dirty="0" smtClean="0"/>
            <a:t>- </a:t>
          </a:r>
          <a:r>
            <a:rPr lang="hr-HR" sz="1800" dirty="0" smtClean="0"/>
            <a:t>automatska dodjela tijekom listopada</a:t>
          </a:r>
          <a:endParaRPr lang="hr-HR" sz="1800" dirty="0"/>
        </a:p>
      </dgm:t>
    </dgm:pt>
    <dgm:pt modelId="{5F1D8D62-D382-40C5-9074-B7DABC99CE2D}" type="parTrans" cxnId="{C4740AF4-3A4E-4024-8AE7-FFFA6D0E061B}">
      <dgm:prSet/>
      <dgm:spPr/>
      <dgm:t>
        <a:bodyPr/>
        <a:lstStyle/>
        <a:p>
          <a:endParaRPr lang="hr-HR"/>
        </a:p>
      </dgm:t>
    </dgm:pt>
    <dgm:pt modelId="{1CEAFB9B-A473-44FD-BF80-33C4770EA71F}" type="sibTrans" cxnId="{C4740AF4-3A4E-4024-8AE7-FFFA6D0E061B}">
      <dgm:prSet/>
      <dgm:spPr/>
      <dgm:t>
        <a:bodyPr/>
        <a:lstStyle/>
        <a:p>
          <a:endParaRPr lang="hr-HR"/>
        </a:p>
      </dgm:t>
    </dgm:pt>
    <dgm:pt modelId="{3A7856CA-71D8-4340-AB1A-2E6E55FDA849}">
      <dgm:prSet phldrT="[Text]"/>
      <dgm:spPr/>
      <dgm:t>
        <a:bodyPr/>
        <a:lstStyle/>
        <a:p>
          <a:endParaRPr lang="hr-HR" dirty="0"/>
        </a:p>
      </dgm:t>
    </dgm:pt>
    <dgm:pt modelId="{CE3A7631-83FF-4921-8078-DFF5AA40765C}" type="parTrans" cxnId="{559F9C5B-6934-4DE1-AFE5-9CF4F820BA26}">
      <dgm:prSet/>
      <dgm:spPr/>
      <dgm:t>
        <a:bodyPr/>
        <a:lstStyle/>
        <a:p>
          <a:endParaRPr lang="hr-HR"/>
        </a:p>
      </dgm:t>
    </dgm:pt>
    <dgm:pt modelId="{669B0363-E4A3-46C5-B327-006E1AE89A6D}" type="sibTrans" cxnId="{559F9C5B-6934-4DE1-AFE5-9CF4F820BA26}">
      <dgm:prSet/>
      <dgm:spPr/>
      <dgm:t>
        <a:bodyPr/>
        <a:lstStyle/>
        <a:p>
          <a:endParaRPr lang="hr-HR"/>
        </a:p>
      </dgm:t>
    </dgm:pt>
    <dgm:pt modelId="{58D139C8-3121-4D88-A1F0-E8BC2429230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dirty="0" smtClean="0"/>
            <a:t>Europske nagrade eTwinning</a:t>
          </a:r>
          <a:r>
            <a:rPr lang="hr-HR" sz="1300" dirty="0" smtClean="0"/>
            <a:t/>
          </a:r>
          <a:br>
            <a:rPr lang="hr-HR" sz="1300" dirty="0" smtClean="0"/>
          </a:br>
          <a:r>
            <a:rPr lang="hr-HR" sz="1800" dirty="0" smtClean="0"/>
            <a:t>- tri starosne i posebne kategorije (jezične, tematske)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dirty="0" smtClean="0"/>
            <a:t>- rok - studeni</a:t>
          </a:r>
        </a:p>
      </dgm:t>
    </dgm:pt>
    <dgm:pt modelId="{D879FDB0-D652-4598-AE2B-CF4C60165831}" type="parTrans" cxnId="{C5432802-440C-438B-A8F4-A3A4FBC159FE}">
      <dgm:prSet/>
      <dgm:spPr/>
      <dgm:t>
        <a:bodyPr/>
        <a:lstStyle/>
        <a:p>
          <a:endParaRPr lang="hr-HR"/>
        </a:p>
      </dgm:t>
    </dgm:pt>
    <dgm:pt modelId="{73D5A64B-D0A1-4848-BF71-8E161104B56E}" type="sibTrans" cxnId="{C5432802-440C-438B-A8F4-A3A4FBC159FE}">
      <dgm:prSet/>
      <dgm:spPr/>
      <dgm:t>
        <a:bodyPr/>
        <a:lstStyle/>
        <a:p>
          <a:endParaRPr lang="hr-HR"/>
        </a:p>
      </dgm:t>
    </dgm:pt>
    <dgm:pt modelId="{0FCE9FA8-C118-4C67-B922-E95ECE1ED0D3}" type="pres">
      <dgm:prSet presAssocID="{BBF0A11E-582E-457B-AC9D-B719999437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B1701C1-96BC-4DEA-BEE3-650EB038E7B5}" type="pres">
      <dgm:prSet presAssocID="{33B90D14-4A1F-4A27-A025-F3B2E27E507A}" presName="parentLin" presStyleCnt="0"/>
      <dgm:spPr/>
      <dgm:t>
        <a:bodyPr/>
        <a:lstStyle/>
        <a:p>
          <a:endParaRPr lang="en-US"/>
        </a:p>
      </dgm:t>
    </dgm:pt>
    <dgm:pt modelId="{9D71BCAA-AE82-4F05-B5CB-B086811BFEEE}" type="pres">
      <dgm:prSet presAssocID="{33B90D14-4A1F-4A27-A025-F3B2E27E507A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3D871853-6391-4016-9CF1-AD2027FE0CEC}" type="pres">
      <dgm:prSet presAssocID="{33B90D14-4A1F-4A27-A025-F3B2E27E507A}" presName="parentText" presStyleLbl="node1" presStyleIdx="0" presStyleCnt="4" custScaleX="136478" custScaleY="370190" custLinFactNeighborX="-4461" custLinFactNeighborY="-6244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DD740B-3408-4AAA-92AF-40A60399054E}" type="pres">
      <dgm:prSet presAssocID="{33B90D14-4A1F-4A27-A025-F3B2E27E507A}" presName="negativeSpace" presStyleCnt="0"/>
      <dgm:spPr/>
      <dgm:t>
        <a:bodyPr/>
        <a:lstStyle/>
        <a:p>
          <a:endParaRPr lang="en-US"/>
        </a:p>
      </dgm:t>
    </dgm:pt>
    <dgm:pt modelId="{25555A93-E346-4130-AD0F-7EF863CC4D52}" type="pres">
      <dgm:prSet presAssocID="{33B90D14-4A1F-4A27-A025-F3B2E27E507A}" presName="childText" presStyleLbl="conFgAcc1" presStyleIdx="0" presStyleCnt="4" custLinFactNeighborX="91" custLinFactNeighborY="-62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5CAA6-FACA-41BA-8A24-FEFD398FB7C8}" type="pres">
      <dgm:prSet presAssocID="{D26AF691-DAEE-46B9-A8CB-B11A0E3BC353}" presName="spaceBetweenRectangles" presStyleCnt="0"/>
      <dgm:spPr/>
      <dgm:t>
        <a:bodyPr/>
        <a:lstStyle/>
        <a:p>
          <a:endParaRPr lang="en-US"/>
        </a:p>
      </dgm:t>
    </dgm:pt>
    <dgm:pt modelId="{B9173318-03AC-42C0-803A-97C54CA5DD53}" type="pres">
      <dgm:prSet presAssocID="{5D99D228-B478-454A-AF5A-B20DFF8DF64A}" presName="parentLin" presStyleCnt="0"/>
      <dgm:spPr/>
      <dgm:t>
        <a:bodyPr/>
        <a:lstStyle/>
        <a:p>
          <a:endParaRPr lang="en-US"/>
        </a:p>
      </dgm:t>
    </dgm:pt>
    <dgm:pt modelId="{B19340EF-DFA1-4E88-92A3-1251AD5A6874}" type="pres">
      <dgm:prSet presAssocID="{5D99D228-B478-454A-AF5A-B20DFF8DF64A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7D3079B2-F53C-48D4-975D-EC9E185064EB}" type="pres">
      <dgm:prSet presAssocID="{5D99D228-B478-454A-AF5A-B20DFF8DF64A}" presName="parentText" presStyleLbl="node1" presStyleIdx="1" presStyleCnt="4" custScaleX="137161" custScaleY="316278" custLinFactNeighborX="1464" custLinFactNeighborY="-6854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AB7215-8CC6-44E5-BB12-6C9C1AE3DC1F}" type="pres">
      <dgm:prSet presAssocID="{5D99D228-B478-454A-AF5A-B20DFF8DF64A}" presName="negativeSpace" presStyleCnt="0"/>
      <dgm:spPr/>
      <dgm:t>
        <a:bodyPr/>
        <a:lstStyle/>
        <a:p>
          <a:endParaRPr lang="en-US"/>
        </a:p>
      </dgm:t>
    </dgm:pt>
    <dgm:pt modelId="{33B029E6-94C9-4BC7-B034-A3E0B9930A8C}" type="pres">
      <dgm:prSet presAssocID="{5D99D228-B478-454A-AF5A-B20DFF8DF64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205A-8A93-44B2-BAE4-2759CD657F9B}" type="pres">
      <dgm:prSet presAssocID="{1CEAFB9B-A473-44FD-BF80-33C4770EA71F}" presName="spaceBetweenRectangles" presStyleCnt="0"/>
      <dgm:spPr/>
      <dgm:t>
        <a:bodyPr/>
        <a:lstStyle/>
        <a:p>
          <a:endParaRPr lang="en-US"/>
        </a:p>
      </dgm:t>
    </dgm:pt>
    <dgm:pt modelId="{A3DE2040-D289-457D-BC4B-91132F6A9668}" type="pres">
      <dgm:prSet presAssocID="{3A7856CA-71D8-4340-AB1A-2E6E55FDA849}" presName="parentLin" presStyleCnt="0"/>
      <dgm:spPr/>
      <dgm:t>
        <a:bodyPr/>
        <a:lstStyle/>
        <a:p>
          <a:endParaRPr lang="en-US"/>
        </a:p>
      </dgm:t>
    </dgm:pt>
    <dgm:pt modelId="{1058DBA3-BE61-454C-B80B-7C4BFAAAD501}" type="pres">
      <dgm:prSet presAssocID="{3A7856CA-71D8-4340-AB1A-2E6E55FDA849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91B30C45-189C-4537-8C54-74DEE20E91AA}" type="pres">
      <dgm:prSet presAssocID="{3A7856CA-71D8-4340-AB1A-2E6E55FDA849}" presName="parentText" presStyleLbl="node1" presStyleIdx="2" presStyleCnt="4" custScaleX="139219" custScaleY="429171" custLinFactNeighborX="984" custLinFactNeighborY="-5011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AD4F0D-FAAA-412A-A8F9-3DC49D6E3F06}" type="pres">
      <dgm:prSet presAssocID="{3A7856CA-71D8-4340-AB1A-2E6E55FDA849}" presName="negativeSpace" presStyleCnt="0"/>
      <dgm:spPr/>
      <dgm:t>
        <a:bodyPr/>
        <a:lstStyle/>
        <a:p>
          <a:endParaRPr lang="en-US"/>
        </a:p>
      </dgm:t>
    </dgm:pt>
    <dgm:pt modelId="{8C94C6FF-3EC6-4038-8044-A30F53A5F24D}" type="pres">
      <dgm:prSet presAssocID="{3A7856CA-71D8-4340-AB1A-2E6E55FDA84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3CF8A-6319-491B-BD23-26A19B0B5F82}" type="pres">
      <dgm:prSet presAssocID="{669B0363-E4A3-46C5-B327-006E1AE89A6D}" presName="spaceBetweenRectangles" presStyleCnt="0"/>
      <dgm:spPr/>
      <dgm:t>
        <a:bodyPr/>
        <a:lstStyle/>
        <a:p>
          <a:endParaRPr lang="en-US"/>
        </a:p>
      </dgm:t>
    </dgm:pt>
    <dgm:pt modelId="{BFD230EA-732C-4B0E-9A26-585EBF914F1D}" type="pres">
      <dgm:prSet presAssocID="{58D139C8-3121-4D88-A1F0-E8BC2429230A}" presName="parentLin" presStyleCnt="0"/>
      <dgm:spPr/>
      <dgm:t>
        <a:bodyPr/>
        <a:lstStyle/>
        <a:p>
          <a:endParaRPr lang="en-US"/>
        </a:p>
      </dgm:t>
    </dgm:pt>
    <dgm:pt modelId="{AA980F27-E6AF-4AC3-BCAB-46B67B7383E4}" type="pres">
      <dgm:prSet presAssocID="{58D139C8-3121-4D88-A1F0-E8BC2429230A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2670FAC2-B6A9-43D7-9AFD-DFAB93079B3D}" type="pres">
      <dgm:prSet presAssocID="{58D139C8-3121-4D88-A1F0-E8BC2429230A}" presName="parentText" presStyleLbl="node1" presStyleIdx="3" presStyleCnt="4" custScaleX="142997" custScaleY="459138" custLinFactNeighborX="712" custLinFactNeighborY="-3706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005DB1-E947-4E87-A948-3E9E435B47C7}" type="pres">
      <dgm:prSet presAssocID="{58D139C8-3121-4D88-A1F0-E8BC2429230A}" presName="negativeSpace" presStyleCnt="0"/>
      <dgm:spPr/>
      <dgm:t>
        <a:bodyPr/>
        <a:lstStyle/>
        <a:p>
          <a:endParaRPr lang="en-US"/>
        </a:p>
      </dgm:t>
    </dgm:pt>
    <dgm:pt modelId="{A63FC654-3F82-461C-9CFB-927A07311B0F}" type="pres">
      <dgm:prSet presAssocID="{58D139C8-3121-4D88-A1F0-E8BC2429230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9A706-DEA9-4F92-997D-4A2FD760CBCE}" type="presOf" srcId="{58D139C8-3121-4D88-A1F0-E8BC2429230A}" destId="{AA980F27-E6AF-4AC3-BCAB-46B67B7383E4}" srcOrd="0" destOrd="0" presId="urn:microsoft.com/office/officeart/2005/8/layout/list1"/>
    <dgm:cxn modelId="{5CEF4D18-6DC4-43C7-94C8-E5B5D9F7306E}" type="presOf" srcId="{3A7856CA-71D8-4340-AB1A-2E6E55FDA849}" destId="{91B30C45-189C-4537-8C54-74DEE20E91AA}" srcOrd="1" destOrd="0" presId="urn:microsoft.com/office/officeart/2005/8/layout/list1"/>
    <dgm:cxn modelId="{A424912F-7FD7-4748-9268-19F4ECD4ACAF}" type="presOf" srcId="{5D99D228-B478-454A-AF5A-B20DFF8DF64A}" destId="{B19340EF-DFA1-4E88-92A3-1251AD5A6874}" srcOrd="0" destOrd="0" presId="urn:microsoft.com/office/officeart/2005/8/layout/list1"/>
    <dgm:cxn modelId="{FE004D30-73E8-4E7E-A9F4-98831E50237D}" type="presOf" srcId="{5D99D228-B478-454A-AF5A-B20DFF8DF64A}" destId="{7D3079B2-F53C-48D4-975D-EC9E185064EB}" srcOrd="1" destOrd="0" presId="urn:microsoft.com/office/officeart/2005/8/layout/list1"/>
    <dgm:cxn modelId="{6FE5AF4F-0C03-4F5F-B93D-0E5496AA7CBD}" type="presOf" srcId="{BBF0A11E-582E-457B-AC9D-B71999943715}" destId="{0FCE9FA8-C118-4C67-B922-E95ECE1ED0D3}" srcOrd="0" destOrd="0" presId="urn:microsoft.com/office/officeart/2005/8/layout/list1"/>
    <dgm:cxn modelId="{C4740AF4-3A4E-4024-8AE7-FFFA6D0E061B}" srcId="{BBF0A11E-582E-457B-AC9D-B71999943715}" destId="{5D99D228-B478-454A-AF5A-B20DFF8DF64A}" srcOrd="1" destOrd="0" parTransId="{5F1D8D62-D382-40C5-9074-B7DABC99CE2D}" sibTransId="{1CEAFB9B-A473-44FD-BF80-33C4770EA71F}"/>
    <dgm:cxn modelId="{6F24C2A6-3FA0-4D37-AEFA-25DC3BD5B793}" type="presOf" srcId="{3A7856CA-71D8-4340-AB1A-2E6E55FDA849}" destId="{1058DBA3-BE61-454C-B80B-7C4BFAAAD501}" srcOrd="0" destOrd="0" presId="urn:microsoft.com/office/officeart/2005/8/layout/list1"/>
    <dgm:cxn modelId="{E5F3ACEF-2343-40ED-9727-3DE76DADB301}" type="presOf" srcId="{33B90D14-4A1F-4A27-A025-F3B2E27E507A}" destId="{9D71BCAA-AE82-4F05-B5CB-B086811BFEEE}" srcOrd="0" destOrd="0" presId="urn:microsoft.com/office/officeart/2005/8/layout/list1"/>
    <dgm:cxn modelId="{B8610403-6466-424E-9862-23FF0FBE7EE4}" type="presOf" srcId="{33B90D14-4A1F-4A27-A025-F3B2E27E507A}" destId="{3D871853-6391-4016-9CF1-AD2027FE0CEC}" srcOrd="1" destOrd="0" presId="urn:microsoft.com/office/officeart/2005/8/layout/list1"/>
    <dgm:cxn modelId="{E9D23659-FA06-4DF6-A20D-8C16C44EAB63}" srcId="{BBF0A11E-582E-457B-AC9D-B71999943715}" destId="{33B90D14-4A1F-4A27-A025-F3B2E27E507A}" srcOrd="0" destOrd="0" parTransId="{CF4B4F52-F880-411E-887E-51F1282AE136}" sibTransId="{D26AF691-DAEE-46B9-A8CB-B11A0E3BC353}"/>
    <dgm:cxn modelId="{C5432802-440C-438B-A8F4-A3A4FBC159FE}" srcId="{BBF0A11E-582E-457B-AC9D-B71999943715}" destId="{58D139C8-3121-4D88-A1F0-E8BC2429230A}" srcOrd="3" destOrd="0" parTransId="{D879FDB0-D652-4598-AE2B-CF4C60165831}" sibTransId="{73D5A64B-D0A1-4848-BF71-8E161104B56E}"/>
    <dgm:cxn modelId="{559F9C5B-6934-4DE1-AFE5-9CF4F820BA26}" srcId="{BBF0A11E-582E-457B-AC9D-B71999943715}" destId="{3A7856CA-71D8-4340-AB1A-2E6E55FDA849}" srcOrd="2" destOrd="0" parTransId="{CE3A7631-83FF-4921-8078-DFF5AA40765C}" sibTransId="{669B0363-E4A3-46C5-B327-006E1AE89A6D}"/>
    <dgm:cxn modelId="{B83C9B4E-128B-40A1-AB01-2BDAB9324CAE}" type="presOf" srcId="{58D139C8-3121-4D88-A1F0-E8BC2429230A}" destId="{2670FAC2-B6A9-43D7-9AFD-DFAB93079B3D}" srcOrd="1" destOrd="0" presId="urn:microsoft.com/office/officeart/2005/8/layout/list1"/>
    <dgm:cxn modelId="{C3A5C60F-D76B-49E1-B926-34113289F590}" type="presParOf" srcId="{0FCE9FA8-C118-4C67-B922-E95ECE1ED0D3}" destId="{EB1701C1-96BC-4DEA-BEE3-650EB038E7B5}" srcOrd="0" destOrd="0" presId="urn:microsoft.com/office/officeart/2005/8/layout/list1"/>
    <dgm:cxn modelId="{F582E0FA-526A-4DC3-BEFA-B55BE0734F01}" type="presParOf" srcId="{EB1701C1-96BC-4DEA-BEE3-650EB038E7B5}" destId="{9D71BCAA-AE82-4F05-B5CB-B086811BFEEE}" srcOrd="0" destOrd="0" presId="urn:microsoft.com/office/officeart/2005/8/layout/list1"/>
    <dgm:cxn modelId="{495D75C8-EB45-4E3A-AFBA-DD3F95243B98}" type="presParOf" srcId="{EB1701C1-96BC-4DEA-BEE3-650EB038E7B5}" destId="{3D871853-6391-4016-9CF1-AD2027FE0CEC}" srcOrd="1" destOrd="0" presId="urn:microsoft.com/office/officeart/2005/8/layout/list1"/>
    <dgm:cxn modelId="{BF64DA24-EB05-4EE7-873C-9E0716E63FF9}" type="presParOf" srcId="{0FCE9FA8-C118-4C67-B922-E95ECE1ED0D3}" destId="{0ADD740B-3408-4AAA-92AF-40A60399054E}" srcOrd="1" destOrd="0" presId="urn:microsoft.com/office/officeart/2005/8/layout/list1"/>
    <dgm:cxn modelId="{E3C949C2-D1CE-4A48-AF82-78D373873D9A}" type="presParOf" srcId="{0FCE9FA8-C118-4C67-B922-E95ECE1ED0D3}" destId="{25555A93-E346-4130-AD0F-7EF863CC4D52}" srcOrd="2" destOrd="0" presId="urn:microsoft.com/office/officeart/2005/8/layout/list1"/>
    <dgm:cxn modelId="{BCCB0307-1596-4453-B102-687FB82124E7}" type="presParOf" srcId="{0FCE9FA8-C118-4C67-B922-E95ECE1ED0D3}" destId="{ADD5CAA6-FACA-41BA-8A24-FEFD398FB7C8}" srcOrd="3" destOrd="0" presId="urn:microsoft.com/office/officeart/2005/8/layout/list1"/>
    <dgm:cxn modelId="{9F37C513-6BF1-44D5-B4AE-53BE3170103C}" type="presParOf" srcId="{0FCE9FA8-C118-4C67-B922-E95ECE1ED0D3}" destId="{B9173318-03AC-42C0-803A-97C54CA5DD53}" srcOrd="4" destOrd="0" presId="urn:microsoft.com/office/officeart/2005/8/layout/list1"/>
    <dgm:cxn modelId="{2534CBD3-EB26-479A-909F-F2ECC728FCDB}" type="presParOf" srcId="{B9173318-03AC-42C0-803A-97C54CA5DD53}" destId="{B19340EF-DFA1-4E88-92A3-1251AD5A6874}" srcOrd="0" destOrd="0" presId="urn:microsoft.com/office/officeart/2005/8/layout/list1"/>
    <dgm:cxn modelId="{5BA67287-AC53-4956-B318-D87B99F236A3}" type="presParOf" srcId="{B9173318-03AC-42C0-803A-97C54CA5DD53}" destId="{7D3079B2-F53C-48D4-975D-EC9E185064EB}" srcOrd="1" destOrd="0" presId="urn:microsoft.com/office/officeart/2005/8/layout/list1"/>
    <dgm:cxn modelId="{B38777A9-53AF-4CD4-8F4A-21169CF5F93B}" type="presParOf" srcId="{0FCE9FA8-C118-4C67-B922-E95ECE1ED0D3}" destId="{23AB7215-8CC6-44E5-BB12-6C9C1AE3DC1F}" srcOrd="5" destOrd="0" presId="urn:microsoft.com/office/officeart/2005/8/layout/list1"/>
    <dgm:cxn modelId="{1F015081-EEC6-41A6-A96C-A1FDBDEE76B2}" type="presParOf" srcId="{0FCE9FA8-C118-4C67-B922-E95ECE1ED0D3}" destId="{33B029E6-94C9-4BC7-B034-A3E0B9930A8C}" srcOrd="6" destOrd="0" presId="urn:microsoft.com/office/officeart/2005/8/layout/list1"/>
    <dgm:cxn modelId="{181C7360-F2CA-4AB7-96C2-081E6E60470E}" type="presParOf" srcId="{0FCE9FA8-C118-4C67-B922-E95ECE1ED0D3}" destId="{E34A205A-8A93-44B2-BAE4-2759CD657F9B}" srcOrd="7" destOrd="0" presId="urn:microsoft.com/office/officeart/2005/8/layout/list1"/>
    <dgm:cxn modelId="{E7F9CCAA-01A5-48C5-9E04-4BA61F91DD36}" type="presParOf" srcId="{0FCE9FA8-C118-4C67-B922-E95ECE1ED0D3}" destId="{A3DE2040-D289-457D-BC4B-91132F6A9668}" srcOrd="8" destOrd="0" presId="urn:microsoft.com/office/officeart/2005/8/layout/list1"/>
    <dgm:cxn modelId="{44BC04D6-3A85-4DBD-9496-5D3DDF913B52}" type="presParOf" srcId="{A3DE2040-D289-457D-BC4B-91132F6A9668}" destId="{1058DBA3-BE61-454C-B80B-7C4BFAAAD501}" srcOrd="0" destOrd="0" presId="urn:microsoft.com/office/officeart/2005/8/layout/list1"/>
    <dgm:cxn modelId="{739D13ED-572B-4A70-83A7-442EE33C4044}" type="presParOf" srcId="{A3DE2040-D289-457D-BC4B-91132F6A9668}" destId="{91B30C45-189C-4537-8C54-74DEE20E91AA}" srcOrd="1" destOrd="0" presId="urn:microsoft.com/office/officeart/2005/8/layout/list1"/>
    <dgm:cxn modelId="{8DB6A76F-7F17-4F35-B04E-93A91D44551D}" type="presParOf" srcId="{0FCE9FA8-C118-4C67-B922-E95ECE1ED0D3}" destId="{03AD4F0D-FAAA-412A-A8F9-3DC49D6E3F06}" srcOrd="9" destOrd="0" presId="urn:microsoft.com/office/officeart/2005/8/layout/list1"/>
    <dgm:cxn modelId="{48F47B73-4BFC-4048-A146-27F29AC9569F}" type="presParOf" srcId="{0FCE9FA8-C118-4C67-B922-E95ECE1ED0D3}" destId="{8C94C6FF-3EC6-4038-8044-A30F53A5F24D}" srcOrd="10" destOrd="0" presId="urn:microsoft.com/office/officeart/2005/8/layout/list1"/>
    <dgm:cxn modelId="{1FF6587D-F104-454E-A026-3A3D0007063E}" type="presParOf" srcId="{0FCE9FA8-C118-4C67-B922-E95ECE1ED0D3}" destId="{78A3CF8A-6319-491B-BD23-26A19B0B5F82}" srcOrd="11" destOrd="0" presId="urn:microsoft.com/office/officeart/2005/8/layout/list1"/>
    <dgm:cxn modelId="{AEE6C131-A967-4DEA-A192-23711DAA4E2F}" type="presParOf" srcId="{0FCE9FA8-C118-4C67-B922-E95ECE1ED0D3}" destId="{BFD230EA-732C-4B0E-9A26-585EBF914F1D}" srcOrd="12" destOrd="0" presId="urn:microsoft.com/office/officeart/2005/8/layout/list1"/>
    <dgm:cxn modelId="{F56C1CF8-D082-4ADE-A428-CD807590230A}" type="presParOf" srcId="{BFD230EA-732C-4B0E-9A26-585EBF914F1D}" destId="{AA980F27-E6AF-4AC3-BCAB-46B67B7383E4}" srcOrd="0" destOrd="0" presId="urn:microsoft.com/office/officeart/2005/8/layout/list1"/>
    <dgm:cxn modelId="{3653D093-F276-4CBE-8DE1-7BB793E3A4A5}" type="presParOf" srcId="{BFD230EA-732C-4B0E-9A26-585EBF914F1D}" destId="{2670FAC2-B6A9-43D7-9AFD-DFAB93079B3D}" srcOrd="1" destOrd="0" presId="urn:microsoft.com/office/officeart/2005/8/layout/list1"/>
    <dgm:cxn modelId="{2933406C-11AE-47BE-8BF7-4098E1C24BC7}" type="presParOf" srcId="{0FCE9FA8-C118-4C67-B922-E95ECE1ED0D3}" destId="{66005DB1-E947-4E87-A948-3E9E435B47C7}" srcOrd="13" destOrd="0" presId="urn:microsoft.com/office/officeart/2005/8/layout/list1"/>
    <dgm:cxn modelId="{B76F9943-830B-4FAD-8355-11F27616353A}" type="presParOf" srcId="{0FCE9FA8-C118-4C67-B922-E95ECE1ED0D3}" destId="{A63FC654-3F82-461C-9CFB-927A07311B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F32C1-FADF-44A4-80BB-60DB62EE2B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E6C8C2E-5280-4BAC-A5D0-B56213487431}">
      <dgm:prSet phldrT="[Text]"/>
      <dgm:spPr/>
      <dgm:t>
        <a:bodyPr/>
        <a:lstStyle/>
        <a:p>
          <a:r>
            <a:rPr lang="hr-HR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Podrška školama i korisnicima</a:t>
          </a:r>
          <a:endParaRPr lang="hr-HR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E18E9E-6C59-40FF-AC8E-96766C2AF502}" type="parTrans" cxnId="{6E58E740-7DCA-4C19-AA0C-50119E401557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05CE45-0C22-45CC-810F-C483402CCCF3}" type="sibTrans" cxnId="{6E58E740-7DCA-4C19-AA0C-50119E401557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EAB624-93A3-4CE4-85FA-3E5BBF1F731F}">
      <dgm:prSet phldrT="[Text]"/>
      <dgm:spPr/>
      <dgm:t>
        <a:bodyPr/>
        <a:lstStyle/>
        <a:p>
          <a:r>
            <a:rPr lang="hr-HR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Organizacija stručnih usavršavanja</a:t>
          </a:r>
          <a:endParaRPr lang="hr-HR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7FC2FA-71F9-4725-8535-D705227D7A50}" type="parTrans" cxnId="{207F5C36-5E1A-4206-BEE3-FD0D48F09921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AF47D2C-0398-4DD2-A1EE-8AE00223792E}" type="sibTrans" cxnId="{207F5C36-5E1A-4206-BEE3-FD0D48F09921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78D44E-1984-410B-8A6C-78F6236465F1}">
      <dgm:prSet/>
      <dgm:spPr/>
      <dgm:t>
        <a:bodyPr/>
        <a:lstStyle/>
        <a:p>
          <a:r>
            <a:rPr lang="hr-HR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Promocija eTwinninga</a:t>
          </a:r>
          <a:endParaRPr lang="hr-HR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19E51DC-E143-49D6-B6D5-A8F6EDAE4106}" type="parTrans" cxnId="{038E2FE2-1938-4718-AF79-117B0245D13C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FDD4DAA-17C3-44E9-86E7-F3E3A86EC203}" type="sibTrans" cxnId="{038E2FE2-1938-4718-AF79-117B0245D13C}">
      <dgm:prSet/>
      <dgm:spPr/>
      <dgm:t>
        <a:bodyPr/>
        <a:lstStyle/>
        <a:p>
          <a:endParaRPr lang="hr-H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BD8B414-36F7-4183-9627-035EDC2BE0B3}" type="pres">
      <dgm:prSet presAssocID="{8DFF32C1-FADF-44A4-80BB-60DB62EE2B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7064704-B38A-4BF3-A48F-9F142943C1E5}" type="pres">
      <dgm:prSet presAssocID="{7E6C8C2E-5280-4BAC-A5D0-B56213487431}" presName="parentText" presStyleLbl="node1" presStyleIdx="0" presStyleCnt="3" custLinFactY="-51488" custLinFactNeighborX="-6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DF841E-1991-4DAA-9268-1DE3AF95D778}" type="pres">
      <dgm:prSet presAssocID="{3805CE45-0C22-45CC-810F-C483402CCCF3}" presName="spacer" presStyleCnt="0"/>
      <dgm:spPr/>
    </dgm:pt>
    <dgm:pt modelId="{78474CA9-6240-4142-A16C-A7637FB919FD}" type="pres">
      <dgm:prSet presAssocID="{58EAB624-93A3-4CE4-85FA-3E5BBF1F731F}" presName="parentText" presStyleLbl="node1" presStyleIdx="1" presStyleCnt="3" custLinFactY="100000" custLinFactNeighborY="14963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2944D8-2AC8-4548-8938-869116889A09}" type="pres">
      <dgm:prSet presAssocID="{2AF47D2C-0398-4DD2-A1EE-8AE00223792E}" presName="spacer" presStyleCnt="0"/>
      <dgm:spPr/>
    </dgm:pt>
    <dgm:pt modelId="{C9AFC8C0-72D8-4B60-AF99-7EC16D6923A0}" type="pres">
      <dgm:prSet presAssocID="{DA78D44E-1984-410B-8A6C-78F6236465F1}" presName="parentText" presStyleLbl="node1" presStyleIdx="2" presStyleCnt="3" custLinFactY="-990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1A3816B-D99C-42D7-BA3F-8105BFF44A2E}" type="presOf" srcId="{DA78D44E-1984-410B-8A6C-78F6236465F1}" destId="{C9AFC8C0-72D8-4B60-AF99-7EC16D6923A0}" srcOrd="0" destOrd="0" presId="urn:microsoft.com/office/officeart/2005/8/layout/vList2"/>
    <dgm:cxn modelId="{091DB65D-EC44-4BB6-AA14-55B37D543957}" type="presOf" srcId="{7E6C8C2E-5280-4BAC-A5D0-B56213487431}" destId="{57064704-B38A-4BF3-A48F-9F142943C1E5}" srcOrd="0" destOrd="0" presId="urn:microsoft.com/office/officeart/2005/8/layout/vList2"/>
    <dgm:cxn modelId="{6E58E740-7DCA-4C19-AA0C-50119E401557}" srcId="{8DFF32C1-FADF-44A4-80BB-60DB62EE2B68}" destId="{7E6C8C2E-5280-4BAC-A5D0-B56213487431}" srcOrd="0" destOrd="0" parTransId="{26E18E9E-6C59-40FF-AC8E-96766C2AF502}" sibTransId="{3805CE45-0C22-45CC-810F-C483402CCCF3}"/>
    <dgm:cxn modelId="{EB987062-CE0C-4975-9C6B-AA0067D0805C}" type="presOf" srcId="{58EAB624-93A3-4CE4-85FA-3E5BBF1F731F}" destId="{78474CA9-6240-4142-A16C-A7637FB919FD}" srcOrd="0" destOrd="0" presId="urn:microsoft.com/office/officeart/2005/8/layout/vList2"/>
    <dgm:cxn modelId="{038E2FE2-1938-4718-AF79-117B0245D13C}" srcId="{8DFF32C1-FADF-44A4-80BB-60DB62EE2B68}" destId="{DA78D44E-1984-410B-8A6C-78F6236465F1}" srcOrd="2" destOrd="0" parTransId="{719E51DC-E143-49D6-B6D5-A8F6EDAE4106}" sibTransId="{FFDD4DAA-17C3-44E9-86E7-F3E3A86EC203}"/>
    <dgm:cxn modelId="{207F5C36-5E1A-4206-BEE3-FD0D48F09921}" srcId="{8DFF32C1-FADF-44A4-80BB-60DB62EE2B68}" destId="{58EAB624-93A3-4CE4-85FA-3E5BBF1F731F}" srcOrd="1" destOrd="0" parTransId="{8B7FC2FA-71F9-4725-8535-D705227D7A50}" sibTransId="{2AF47D2C-0398-4DD2-A1EE-8AE00223792E}"/>
    <dgm:cxn modelId="{AE4C067A-39A6-4227-BE69-14EDCD472555}" type="presOf" srcId="{8DFF32C1-FADF-44A4-80BB-60DB62EE2B68}" destId="{7BD8B414-36F7-4183-9627-035EDC2BE0B3}" srcOrd="0" destOrd="0" presId="urn:microsoft.com/office/officeart/2005/8/layout/vList2"/>
    <dgm:cxn modelId="{65A8CDC4-1404-4283-8997-C77E2FA601FF}" type="presParOf" srcId="{7BD8B414-36F7-4183-9627-035EDC2BE0B3}" destId="{57064704-B38A-4BF3-A48F-9F142943C1E5}" srcOrd="0" destOrd="0" presId="urn:microsoft.com/office/officeart/2005/8/layout/vList2"/>
    <dgm:cxn modelId="{52959488-C06D-4423-A458-52D502ADF8FB}" type="presParOf" srcId="{7BD8B414-36F7-4183-9627-035EDC2BE0B3}" destId="{A1DF841E-1991-4DAA-9268-1DE3AF95D778}" srcOrd="1" destOrd="0" presId="urn:microsoft.com/office/officeart/2005/8/layout/vList2"/>
    <dgm:cxn modelId="{4351F6EE-B8EE-438F-95CB-C60B7559A39A}" type="presParOf" srcId="{7BD8B414-36F7-4183-9627-035EDC2BE0B3}" destId="{78474CA9-6240-4142-A16C-A7637FB919FD}" srcOrd="2" destOrd="0" presId="urn:microsoft.com/office/officeart/2005/8/layout/vList2"/>
    <dgm:cxn modelId="{6C17B457-5379-4768-84F4-A0B851783709}" type="presParOf" srcId="{7BD8B414-36F7-4183-9627-035EDC2BE0B3}" destId="{822944D8-2AC8-4548-8938-869116889A09}" srcOrd="3" destOrd="0" presId="urn:microsoft.com/office/officeart/2005/8/layout/vList2"/>
    <dgm:cxn modelId="{32E04BAE-1F0C-4B8B-BE64-5BAE6035AC70}" type="presParOf" srcId="{7BD8B414-36F7-4183-9627-035EDC2BE0B3}" destId="{C9AFC8C0-72D8-4B60-AF99-7EC16D6923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52C6F-611E-4AEF-BDDA-699A44466026}">
      <dsp:nvSpPr>
        <dsp:cNvPr id="0" name=""/>
        <dsp:cNvSpPr/>
      </dsp:nvSpPr>
      <dsp:spPr>
        <a:xfrm>
          <a:off x="1997186" y="2130928"/>
          <a:ext cx="2790827" cy="2435391"/>
        </a:xfrm>
        <a:prstGeom prst="gear9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cap="none" spc="0" dirty="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STRUČNO USAVRŠAVANJE</a:t>
          </a:r>
          <a:endParaRPr lang="hr-HR" sz="2000" b="1" kern="1200" cap="none" spc="0" dirty="0">
            <a:ln w="19050">
              <a:prstDash val="solid"/>
            </a:ln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2531701" y="2701407"/>
        <a:ext cx="1721797" cy="1251841"/>
      </dsp:txXfrm>
    </dsp:sp>
    <dsp:sp modelId="{18AC17CF-6BFD-4220-B64A-3D39DFB83F37}">
      <dsp:nvSpPr>
        <dsp:cNvPr id="0" name=""/>
        <dsp:cNvSpPr/>
      </dsp:nvSpPr>
      <dsp:spPr>
        <a:xfrm>
          <a:off x="471084" y="1642162"/>
          <a:ext cx="2423315" cy="2233294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cap="none" spc="0" dirty="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VIRTUALNI PROJEKTI U NASTAVI</a:t>
          </a:r>
          <a:endParaRPr lang="hr-HR" sz="1600" b="1" kern="1200" cap="none" spc="0" dirty="0">
            <a:ln w="19050">
              <a:prstDash val="solid"/>
            </a:ln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1060944" y="2207799"/>
        <a:ext cx="1243595" cy="1102020"/>
      </dsp:txXfrm>
    </dsp:sp>
    <dsp:sp modelId="{BE7463EC-7CB1-42DA-8416-45AA61A5AD36}">
      <dsp:nvSpPr>
        <dsp:cNvPr id="0" name=""/>
        <dsp:cNvSpPr/>
      </dsp:nvSpPr>
      <dsp:spPr>
        <a:xfrm rot="20700000">
          <a:off x="1231088" y="177593"/>
          <a:ext cx="2618058" cy="2086420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cap="none" spc="0" dirty="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UMREŽAVANJE</a:t>
          </a:r>
          <a:endParaRPr lang="hr-HR" sz="1600" b="1" kern="1200" cap="none" spc="0" dirty="0">
            <a:ln w="19050">
              <a:prstDash val="solid"/>
            </a:ln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 rot="-20700000">
        <a:off x="1836838" y="603673"/>
        <a:ext cx="1406558" cy="1234259"/>
      </dsp:txXfrm>
    </dsp:sp>
    <dsp:sp modelId="{B8FDDA6A-7794-45E0-925A-A48C7F286461}">
      <dsp:nvSpPr>
        <dsp:cNvPr id="0" name=""/>
        <dsp:cNvSpPr/>
      </dsp:nvSpPr>
      <dsp:spPr>
        <a:xfrm>
          <a:off x="1476023" y="1754638"/>
          <a:ext cx="3161627" cy="3161627"/>
        </a:xfrm>
        <a:prstGeom prst="circularArrow">
          <a:avLst>
            <a:gd name="adj1" fmla="val 4687"/>
            <a:gd name="adj2" fmla="val 299029"/>
            <a:gd name="adj3" fmla="val 2522844"/>
            <a:gd name="adj4" fmla="val 15846965"/>
            <a:gd name="adj5" fmla="val 5469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0DAE2-821F-4511-AD94-7808EF62ACF8}">
      <dsp:nvSpPr>
        <dsp:cNvPr id="0" name=""/>
        <dsp:cNvSpPr/>
      </dsp:nvSpPr>
      <dsp:spPr>
        <a:xfrm>
          <a:off x="335784" y="1181335"/>
          <a:ext cx="2297119" cy="22971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7F1A8-86C9-47DF-B94F-730A407CD771}">
      <dsp:nvSpPr>
        <dsp:cNvPr id="0" name=""/>
        <dsp:cNvSpPr/>
      </dsp:nvSpPr>
      <dsp:spPr>
        <a:xfrm>
          <a:off x="1252949" y="-46036"/>
          <a:ext cx="2476757" cy="24767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CA170-EBE7-4D61-BFF2-EB5E7ABD2A1B}">
      <dsp:nvSpPr>
        <dsp:cNvPr id="0" name=""/>
        <dsp:cNvSpPr/>
      </dsp:nvSpPr>
      <dsp:spPr>
        <a:xfrm rot="5400000">
          <a:off x="3517381" y="470846"/>
          <a:ext cx="2310115" cy="2009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5536  članova</a:t>
          </a:r>
          <a:endParaRPr lang="hr-HR" sz="2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3980732" y="680682"/>
        <a:ext cx="1383412" cy="1590129"/>
      </dsp:txXfrm>
    </dsp:sp>
    <dsp:sp modelId="{16184585-3BEB-4C7A-A95D-742B17D23A7F}">
      <dsp:nvSpPr>
        <dsp:cNvPr id="0" name=""/>
        <dsp:cNvSpPr/>
      </dsp:nvSpPr>
      <dsp:spPr>
        <a:xfrm>
          <a:off x="5738327" y="782712"/>
          <a:ext cx="2578088" cy="1386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D4A7E-3A8D-4D09-8090-D2DE73B0D5B2}">
      <dsp:nvSpPr>
        <dsp:cNvPr id="0" name=""/>
        <dsp:cNvSpPr/>
      </dsp:nvSpPr>
      <dsp:spPr>
        <a:xfrm rot="5400000">
          <a:off x="1346797" y="470846"/>
          <a:ext cx="2310115" cy="2009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 dirty="0"/>
        </a:p>
      </dsp:txBody>
      <dsp:txXfrm rot="-5400000">
        <a:off x="1810148" y="680682"/>
        <a:ext cx="1383412" cy="1590129"/>
      </dsp:txXfrm>
    </dsp:sp>
    <dsp:sp modelId="{F14502D2-F93B-4262-B2C4-20158068C765}">
      <dsp:nvSpPr>
        <dsp:cNvPr id="0" name=""/>
        <dsp:cNvSpPr/>
      </dsp:nvSpPr>
      <dsp:spPr>
        <a:xfrm rot="5400000">
          <a:off x="2360522" y="2382398"/>
          <a:ext cx="2310115" cy="2009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762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414 savjetnika u školama</a:t>
          </a:r>
          <a:endParaRPr lang="hr-HR" sz="2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2823873" y="2592234"/>
        <a:ext cx="1383412" cy="1590129"/>
      </dsp:txXfrm>
    </dsp:sp>
    <dsp:sp modelId="{C47A39A3-3C2A-412F-9835-DC0BBAD7CCEA}">
      <dsp:nvSpPr>
        <dsp:cNvPr id="0" name=""/>
        <dsp:cNvSpPr/>
      </dsp:nvSpPr>
      <dsp:spPr>
        <a:xfrm>
          <a:off x="0" y="2743538"/>
          <a:ext cx="2494924" cy="1386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07A6D-14AC-420F-9D4C-D9A6F8793E3E}">
      <dsp:nvSpPr>
        <dsp:cNvPr id="0" name=""/>
        <dsp:cNvSpPr/>
      </dsp:nvSpPr>
      <dsp:spPr>
        <a:xfrm rot="5400000">
          <a:off x="4576689" y="2382398"/>
          <a:ext cx="2310115" cy="2009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5040040" y="2592234"/>
        <a:ext cx="1383412" cy="1590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45C44-3EA3-4D64-B0A4-C251B4F261EA}">
      <dsp:nvSpPr>
        <dsp:cNvPr id="0" name=""/>
        <dsp:cNvSpPr/>
      </dsp:nvSpPr>
      <dsp:spPr>
        <a:xfrm>
          <a:off x="4343857" y="2149637"/>
          <a:ext cx="1858423" cy="185005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tx1"/>
              </a:solidFill>
            </a:rPr>
            <a:t>Inovativna nastava</a:t>
          </a:r>
          <a:endParaRPr lang="hr-HR" sz="1300" kern="1200" dirty="0">
            <a:solidFill>
              <a:schemeClr val="tx1"/>
            </a:solidFill>
          </a:endParaRPr>
        </a:p>
      </dsp:txBody>
      <dsp:txXfrm>
        <a:off x="4716858" y="2583004"/>
        <a:ext cx="1112421" cy="950969"/>
      </dsp:txXfrm>
    </dsp:sp>
    <dsp:sp modelId="{FD18E430-CE22-4279-9A45-EACC7D97377D}">
      <dsp:nvSpPr>
        <dsp:cNvPr id="0" name=""/>
        <dsp:cNvSpPr/>
      </dsp:nvSpPr>
      <dsp:spPr>
        <a:xfrm>
          <a:off x="1463552" y="1922057"/>
          <a:ext cx="1901011" cy="190101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tx1"/>
              </a:solidFill>
            </a:rPr>
            <a:t>Mogućnosti</a:t>
          </a:r>
          <a:r>
            <a:rPr lang="hr-HR" sz="1300" kern="1200" dirty="0" smtClean="0"/>
            <a:t> usavršavanja</a:t>
          </a:r>
          <a:endParaRPr lang="hr-HR" sz="1300" kern="1200" dirty="0"/>
        </a:p>
      </dsp:txBody>
      <dsp:txXfrm>
        <a:off x="1942137" y="2403535"/>
        <a:ext cx="943841" cy="938055"/>
      </dsp:txXfrm>
    </dsp:sp>
    <dsp:sp modelId="{A00329F4-A38A-4CE0-97C0-6C7FB26B6711}">
      <dsp:nvSpPr>
        <dsp:cNvPr id="0" name=""/>
        <dsp:cNvSpPr/>
      </dsp:nvSpPr>
      <dsp:spPr>
        <a:xfrm rot="20700000">
          <a:off x="3847180" y="209311"/>
          <a:ext cx="1862602" cy="186260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tx1"/>
              </a:solidFill>
            </a:rPr>
            <a:t>Primjeri dobre prakse</a:t>
          </a:r>
          <a:endParaRPr lang="hr-HR" sz="1300" kern="1200" dirty="0">
            <a:solidFill>
              <a:schemeClr val="tx1"/>
            </a:solidFill>
          </a:endParaRPr>
        </a:p>
      </dsp:txBody>
      <dsp:txXfrm rot="-20700000">
        <a:off x="4255704" y="617835"/>
        <a:ext cx="1045556" cy="1045556"/>
      </dsp:txXfrm>
    </dsp:sp>
    <dsp:sp modelId="{3239660C-4AAF-4FC7-8773-48AF596B14EA}">
      <dsp:nvSpPr>
        <dsp:cNvPr id="0" name=""/>
        <dsp:cNvSpPr/>
      </dsp:nvSpPr>
      <dsp:spPr>
        <a:xfrm rot="8858153">
          <a:off x="671821" y="1461719"/>
          <a:ext cx="3345779" cy="2586555"/>
        </a:xfrm>
        <a:prstGeom prst="circularArrow">
          <a:avLst>
            <a:gd name="adj1" fmla="val 4687"/>
            <a:gd name="adj2" fmla="val 299029"/>
            <a:gd name="adj3" fmla="val 2528058"/>
            <a:gd name="adj4" fmla="val 15835893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D8621-FDEE-4A6F-A30C-EEEAFD1585E3}">
      <dsp:nvSpPr>
        <dsp:cNvPr id="0" name=""/>
        <dsp:cNvSpPr/>
      </dsp:nvSpPr>
      <dsp:spPr>
        <a:xfrm>
          <a:off x="1319539" y="238829"/>
          <a:ext cx="2430918" cy="24309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EF61A-169F-412B-A0A7-6B69989BF920}">
      <dsp:nvSpPr>
        <dsp:cNvPr id="0" name=""/>
        <dsp:cNvSpPr/>
      </dsp:nvSpPr>
      <dsp:spPr>
        <a:xfrm rot="9595951">
          <a:off x="3511396" y="87171"/>
          <a:ext cx="2621019" cy="26210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8CB70-0FB6-4900-88E4-DEC404F3BD8D}">
      <dsp:nvSpPr>
        <dsp:cNvPr id="0" name=""/>
        <dsp:cNvSpPr/>
      </dsp:nvSpPr>
      <dsp:spPr>
        <a:xfrm rot="5400000">
          <a:off x="471985" y="1361648"/>
          <a:ext cx="1419890" cy="23626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948E7-4DA0-4037-943D-BB0CD2A4BE83}">
      <dsp:nvSpPr>
        <dsp:cNvPr id="0" name=""/>
        <dsp:cNvSpPr/>
      </dsp:nvSpPr>
      <dsp:spPr>
        <a:xfrm>
          <a:off x="216028" y="2016215"/>
          <a:ext cx="2174792" cy="169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938678"/>
              </a:solidFill>
            </a:rPr>
            <a:t>Javni portal eTwinning </a:t>
          </a:r>
          <a:r>
            <a:rPr lang="hr-HR" sz="2400" b="0" kern="1200" dirty="0" smtClean="0">
              <a:solidFill>
                <a:srgbClr val="938678"/>
              </a:solidFill>
            </a:rPr>
            <a:t>(nije potrebna registracija)</a:t>
          </a:r>
          <a:endParaRPr lang="hr-HR" sz="2400" b="0" kern="1200" dirty="0">
            <a:solidFill>
              <a:srgbClr val="938678"/>
            </a:solidFill>
          </a:endParaRPr>
        </a:p>
      </dsp:txBody>
      <dsp:txXfrm>
        <a:off x="216028" y="2016215"/>
        <a:ext cx="2174792" cy="1698644"/>
      </dsp:txXfrm>
    </dsp:sp>
    <dsp:sp modelId="{8DA11C21-3754-49E3-9185-8D5C0CAD85BB}">
      <dsp:nvSpPr>
        <dsp:cNvPr id="0" name=""/>
        <dsp:cNvSpPr/>
      </dsp:nvSpPr>
      <dsp:spPr>
        <a:xfrm>
          <a:off x="2012321" y="1272761"/>
          <a:ext cx="402458" cy="402458"/>
        </a:xfrm>
        <a:prstGeom prst="triangle">
          <a:avLst>
            <a:gd name="adj" fmla="val 10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D2F0-6A1D-4BDA-8E45-532B8D8E6D4C}">
      <dsp:nvSpPr>
        <dsp:cNvPr id="0" name=""/>
        <dsp:cNvSpPr/>
      </dsp:nvSpPr>
      <dsp:spPr>
        <a:xfrm rot="5400000">
          <a:off x="3093573" y="888706"/>
          <a:ext cx="1419890" cy="23626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C04D0-DB76-457E-9C0A-3B2802E56080}">
      <dsp:nvSpPr>
        <dsp:cNvPr id="0" name=""/>
        <dsp:cNvSpPr/>
      </dsp:nvSpPr>
      <dsp:spPr>
        <a:xfrm>
          <a:off x="2873473" y="1585415"/>
          <a:ext cx="2133028" cy="186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938678"/>
              </a:solidFill>
            </a:rPr>
            <a:t>eTwinning Live</a:t>
          </a:r>
          <a:br>
            <a:rPr lang="hr-HR" sz="2400" b="1" kern="1200" dirty="0" smtClean="0">
              <a:solidFill>
                <a:srgbClr val="938678"/>
              </a:solidFill>
            </a:rPr>
          </a:br>
          <a:r>
            <a:rPr lang="hr-HR" sz="2400" b="0" kern="1200" dirty="0" smtClean="0">
              <a:solidFill>
                <a:srgbClr val="938678"/>
              </a:solidFill>
            </a:rPr>
            <a:t>(profil korisnika)</a:t>
          </a:r>
          <a:endParaRPr lang="hr-HR" sz="2400" b="0" kern="1200" dirty="0">
            <a:solidFill>
              <a:srgbClr val="938678"/>
            </a:solidFill>
          </a:endParaRPr>
        </a:p>
      </dsp:txBody>
      <dsp:txXfrm>
        <a:off x="2873473" y="1585415"/>
        <a:ext cx="2133028" cy="1869724"/>
      </dsp:txXfrm>
    </dsp:sp>
    <dsp:sp modelId="{082F4B72-FB6C-4DBB-B4D2-10B993B97889}">
      <dsp:nvSpPr>
        <dsp:cNvPr id="0" name=""/>
        <dsp:cNvSpPr/>
      </dsp:nvSpPr>
      <dsp:spPr>
        <a:xfrm>
          <a:off x="4608512" y="702080"/>
          <a:ext cx="402458" cy="402458"/>
        </a:xfrm>
        <a:prstGeom prst="triangle">
          <a:avLst>
            <a:gd name="adj" fmla="val 10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8A60F-C931-497D-90CB-9622DE31B7E1}">
      <dsp:nvSpPr>
        <dsp:cNvPr id="0" name=""/>
        <dsp:cNvSpPr/>
      </dsp:nvSpPr>
      <dsp:spPr>
        <a:xfrm rot="5400000">
          <a:off x="5720359" y="320702"/>
          <a:ext cx="1419890" cy="23626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B2D82-306D-4E21-9333-EFF781DB7C69}">
      <dsp:nvSpPr>
        <dsp:cNvPr id="0" name=""/>
        <dsp:cNvSpPr/>
      </dsp:nvSpPr>
      <dsp:spPr>
        <a:xfrm>
          <a:off x="5499221" y="775267"/>
          <a:ext cx="2133028" cy="186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938678"/>
              </a:solidFill>
            </a:rPr>
            <a:t/>
          </a:r>
          <a:br>
            <a:rPr lang="hr-HR" sz="2400" b="1" kern="1200" dirty="0" smtClean="0">
              <a:solidFill>
                <a:srgbClr val="938678"/>
              </a:solidFill>
            </a:rPr>
          </a:br>
          <a:r>
            <a:rPr lang="hr-HR" sz="2400" b="1" kern="1200" dirty="0" err="1" smtClean="0">
              <a:solidFill>
                <a:srgbClr val="938678"/>
              </a:solidFill>
            </a:rPr>
            <a:t>TwinSpace</a:t>
          </a:r>
          <a:r>
            <a:rPr lang="hr-HR" sz="2400" b="1" kern="1200" dirty="0" smtClean="0">
              <a:solidFill>
                <a:srgbClr val="938678"/>
              </a:solidFill>
            </a:rPr>
            <a:t> </a:t>
          </a:r>
          <a:r>
            <a:rPr lang="hr-HR" sz="2400" b="0" kern="1200" dirty="0" smtClean="0">
              <a:solidFill>
                <a:srgbClr val="938678"/>
              </a:solidFill>
            </a:rPr>
            <a:t>(pregled projektnih aktivnosti)</a:t>
          </a:r>
          <a:endParaRPr lang="hr-HR" sz="2400" b="0" kern="1200" dirty="0">
            <a:solidFill>
              <a:srgbClr val="938678"/>
            </a:solidFill>
          </a:endParaRPr>
        </a:p>
      </dsp:txBody>
      <dsp:txXfrm>
        <a:off x="5499221" y="775267"/>
        <a:ext cx="2133028" cy="1869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55A93-E346-4130-AD0F-7EF863CC4D52}">
      <dsp:nvSpPr>
        <dsp:cNvPr id="0" name=""/>
        <dsp:cNvSpPr/>
      </dsp:nvSpPr>
      <dsp:spPr>
        <a:xfrm>
          <a:off x="0" y="914143"/>
          <a:ext cx="60960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71853-6391-4016-9CF1-AD2027FE0CEC}">
      <dsp:nvSpPr>
        <dsp:cNvPr id="0" name=""/>
        <dsp:cNvSpPr/>
      </dsp:nvSpPr>
      <dsp:spPr>
        <a:xfrm>
          <a:off x="289496" y="37330"/>
          <a:ext cx="5789665" cy="87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Nacionalna oznaka kvalitete</a:t>
          </a:r>
          <a:r>
            <a:rPr lang="hr-HR" sz="1900" kern="1200" dirty="0" smtClean="0"/>
            <a:t/>
          </a:r>
          <a:br>
            <a:rPr lang="hr-HR" sz="1900" kern="1200" dirty="0" smtClean="0"/>
          </a:br>
          <a:r>
            <a:rPr lang="hr-HR" sz="1800" kern="1200" dirty="0" smtClean="0"/>
            <a:t>- dodjeljuje NSS tijekom listopada</a:t>
          </a:r>
        </a:p>
      </dsp:txBody>
      <dsp:txXfrm>
        <a:off x="332173" y="80007"/>
        <a:ext cx="5704311" cy="788886"/>
      </dsp:txXfrm>
    </dsp:sp>
    <dsp:sp modelId="{33B029E6-94C9-4BC7-B034-A3E0B9930A8C}">
      <dsp:nvSpPr>
        <dsp:cNvPr id="0" name=""/>
        <dsp:cNvSpPr/>
      </dsp:nvSpPr>
      <dsp:spPr>
        <a:xfrm>
          <a:off x="0" y="1814606"/>
          <a:ext cx="60960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79B2-F53C-48D4-975D-EC9E185064EB}">
      <dsp:nvSpPr>
        <dsp:cNvPr id="0" name=""/>
        <dsp:cNvSpPr/>
      </dsp:nvSpPr>
      <dsp:spPr>
        <a:xfrm>
          <a:off x="305939" y="1023888"/>
          <a:ext cx="5790060" cy="746922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Europska oznaka kvalitete</a:t>
          </a:r>
          <a:r>
            <a:rPr lang="hr-HR" sz="1900" kern="1200" dirty="0" smtClean="0"/>
            <a:t/>
          </a:r>
          <a:br>
            <a:rPr lang="hr-HR" sz="1900" kern="1200" dirty="0" smtClean="0"/>
          </a:br>
          <a:r>
            <a:rPr lang="hr-HR" sz="1900" kern="1200" dirty="0" smtClean="0"/>
            <a:t>- </a:t>
          </a:r>
          <a:r>
            <a:rPr lang="hr-HR" sz="1800" kern="1200" dirty="0" smtClean="0"/>
            <a:t>automatska dodjela tijekom listopada</a:t>
          </a:r>
          <a:endParaRPr lang="hr-HR" sz="1800" kern="1200" dirty="0"/>
        </a:p>
      </dsp:txBody>
      <dsp:txXfrm>
        <a:off x="342401" y="1060350"/>
        <a:ext cx="5717136" cy="673998"/>
      </dsp:txXfrm>
    </dsp:sp>
    <dsp:sp modelId="{8C94C6FF-3EC6-4038-8044-A30F53A5F24D}">
      <dsp:nvSpPr>
        <dsp:cNvPr id="0" name=""/>
        <dsp:cNvSpPr/>
      </dsp:nvSpPr>
      <dsp:spPr>
        <a:xfrm>
          <a:off x="0" y="2954856"/>
          <a:ext cx="60960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30C45-189C-4537-8C54-74DEE20E91AA}">
      <dsp:nvSpPr>
        <dsp:cNvPr id="0" name=""/>
        <dsp:cNvSpPr/>
      </dsp:nvSpPr>
      <dsp:spPr>
        <a:xfrm>
          <a:off x="300284" y="1941049"/>
          <a:ext cx="5795715" cy="101353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 dirty="0"/>
        </a:p>
      </dsp:txBody>
      <dsp:txXfrm>
        <a:off x="349760" y="1990525"/>
        <a:ext cx="5696763" cy="914578"/>
      </dsp:txXfrm>
    </dsp:sp>
    <dsp:sp modelId="{A63FC654-3F82-461C-9CFB-927A07311B0F}">
      <dsp:nvSpPr>
        <dsp:cNvPr id="0" name=""/>
        <dsp:cNvSpPr/>
      </dsp:nvSpPr>
      <dsp:spPr>
        <a:xfrm>
          <a:off x="0" y="4165876"/>
          <a:ext cx="60960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0FAC2-B6A9-43D7-9AFD-DFAB93079B3D}">
      <dsp:nvSpPr>
        <dsp:cNvPr id="0" name=""/>
        <dsp:cNvSpPr/>
      </dsp:nvSpPr>
      <dsp:spPr>
        <a:xfrm>
          <a:off x="291979" y="3112121"/>
          <a:ext cx="5804020" cy="10843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kern="1200" dirty="0" smtClean="0"/>
            <a:t>Europske nagrade eTwinning</a:t>
          </a:r>
          <a:r>
            <a:rPr lang="hr-HR" sz="1300" kern="1200" dirty="0" smtClean="0"/>
            <a:t/>
          </a:r>
          <a:br>
            <a:rPr lang="hr-HR" sz="1300" kern="1200" dirty="0" smtClean="0"/>
          </a:br>
          <a:r>
            <a:rPr lang="hr-HR" sz="1800" kern="1200" dirty="0" smtClean="0"/>
            <a:t>- tri starosne i posebne kategorije (jezične, tematske)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kern="1200" dirty="0" smtClean="0"/>
            <a:t>- rok - studeni</a:t>
          </a:r>
        </a:p>
      </dsp:txBody>
      <dsp:txXfrm>
        <a:off x="344910" y="3165052"/>
        <a:ext cx="5698158" cy="978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64704-B38A-4BF3-A48F-9F142943C1E5}">
      <dsp:nvSpPr>
        <dsp:cNvPr id="0" name=""/>
        <dsp:cNvSpPr/>
      </dsp:nvSpPr>
      <dsp:spPr>
        <a:xfrm>
          <a:off x="0" y="0"/>
          <a:ext cx="6134054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Podrška školama i korisnicima</a:t>
          </a:r>
          <a:endParaRPr lang="hr-HR" sz="32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467" y="37467"/>
        <a:ext cx="6059120" cy="692586"/>
      </dsp:txXfrm>
    </dsp:sp>
    <dsp:sp modelId="{78474CA9-6240-4142-A16C-A7637FB919FD}">
      <dsp:nvSpPr>
        <dsp:cNvPr id="0" name=""/>
        <dsp:cNvSpPr/>
      </dsp:nvSpPr>
      <dsp:spPr>
        <a:xfrm>
          <a:off x="0" y="1861695"/>
          <a:ext cx="6134054" cy="76752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Organizacija stručnih usavršavanja</a:t>
          </a:r>
          <a:endParaRPr lang="hr-HR" sz="32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467" y="1899162"/>
        <a:ext cx="6059120" cy="692586"/>
      </dsp:txXfrm>
    </dsp:sp>
    <dsp:sp modelId="{C9AFC8C0-72D8-4B60-AF99-7EC16D6923A0}">
      <dsp:nvSpPr>
        <dsp:cNvPr id="0" name=""/>
        <dsp:cNvSpPr/>
      </dsp:nvSpPr>
      <dsp:spPr>
        <a:xfrm>
          <a:off x="0" y="963644"/>
          <a:ext cx="6134054" cy="7675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Promocija eTwinninga</a:t>
          </a:r>
          <a:endParaRPr lang="hr-HR" sz="32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467" y="1001111"/>
        <a:ext cx="6059120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2EBB-CB0A-4681-A90D-4961AE699440}" type="datetimeFigureOut">
              <a:rPr lang="hr-HR" smtClean="0"/>
              <a:pPr/>
              <a:t>2.10.2016.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1CE3C-0E55-4025-88C2-CDB7DE61D3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09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DDFCA-2CD8-4737-A0D1-725AC47F2CB4}" type="slidenum">
              <a:rPr lang="hr-HR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</a:t>
            </a:fld>
            <a:endParaRPr lang="hr-H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3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hr-H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0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18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17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19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URF (</a:t>
            </a:r>
            <a:r>
              <a:rPr lang="hr-HR" dirty="0" err="1" smtClean="0"/>
              <a:t>Unique</a:t>
            </a:r>
            <a:r>
              <a:rPr lang="hr-HR" dirty="0" smtClean="0"/>
              <a:t> </a:t>
            </a:r>
            <a:r>
              <a:rPr lang="hr-HR" dirty="0" err="1" smtClean="0"/>
              <a:t>Registration</a:t>
            </a:r>
            <a:r>
              <a:rPr lang="hr-HR" dirty="0" smtClean="0"/>
              <a:t> </a:t>
            </a:r>
            <a:r>
              <a:rPr lang="hr-HR" dirty="0" err="1" smtClean="0"/>
              <a:t>Facility</a:t>
            </a:r>
            <a:r>
              <a:rPr lang="hr-HR" dirty="0" smtClean="0"/>
              <a:t>)</a:t>
            </a:r>
          </a:p>
          <a:p>
            <a:r>
              <a:rPr lang="hr-HR" dirty="0" smtClean="0"/>
              <a:t>ECAS (</a:t>
            </a:r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Commission</a:t>
            </a:r>
            <a:r>
              <a:rPr lang="hr-HR" dirty="0" smtClean="0"/>
              <a:t> </a:t>
            </a:r>
            <a:r>
              <a:rPr lang="hr-HR" dirty="0" err="1" smtClean="0"/>
              <a:t>Authentication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)</a:t>
            </a:r>
          </a:p>
          <a:p>
            <a:r>
              <a:rPr lang="hr-HR" dirty="0" smtClean="0"/>
              <a:t>Registracija traje otprilike</a:t>
            </a:r>
            <a:r>
              <a:rPr lang="hr-HR" baseline="0" dirty="0" smtClean="0"/>
              <a:t> 10-15 minuta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8FFC8-9653-41FE-97A5-D0BBC7262A0D}" type="slidenum">
              <a:rPr lang="hr-HR" smtClean="0">
                <a:solidFill>
                  <a:prstClr val="black"/>
                </a:solidFill>
              </a:rPr>
              <a:pPr/>
              <a:t>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3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8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0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hr-H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>
              <a:latin typeface="Arial" charset="0"/>
            </a:endParaRPr>
          </a:p>
        </p:txBody>
      </p:sp>
      <p:sp>
        <p:nvSpPr>
          <p:cNvPr id="90116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B32B4-B216-44E6-80A7-83C34FCC9C11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hr-H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10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2FB1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18833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5378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FB1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765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176000" cy="47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924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988839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7" y="1268760"/>
            <a:ext cx="4176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FB1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176000" cy="41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3083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peu_PP_hr-2b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6436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6986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7019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22502"/>
            <a:ext cx="849694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124744"/>
            <a:ext cx="8496944" cy="3816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496944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7198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7092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191072" cy="4929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1196752"/>
            <a:ext cx="6153472" cy="49294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8264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152400"/>
            <a:ext cx="9133585" cy="6858000"/>
          </a:xfrm>
          <a:prstGeom prst="rect">
            <a:avLst/>
          </a:prstGeom>
        </p:spPr>
      </p:pic>
      <p:pic>
        <p:nvPicPr>
          <p:cNvPr id="7" name="Picture 6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A199-7F09-FA49-B481-E8685DD530A1}" type="datetimeFigureOut">
              <a:rPr lang="en-US" smtClean="0"/>
              <a:pPr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eu_PP_hr-2bb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3358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350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96944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946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DE6E4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6E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FB1CC"/>
        </a:buClr>
        <a:buSzPct val="9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38678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8285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8285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h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ETwinning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8.gi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hyperlink" Target="http://www.etwinning.hr/" TargetMode="External"/><Relationship Id="rId5" Type="http://schemas.openxmlformats.org/officeDocument/2006/relationships/diagramLayout" Target="../diagrams/layout6.xml"/><Relationship Id="rId10" Type="http://schemas.openxmlformats.org/officeDocument/2006/relationships/hyperlink" Target="http://www.etwinning.net/" TargetMode="External"/><Relationship Id="rId4" Type="http://schemas.openxmlformats.org/officeDocument/2006/relationships/diagramData" Target="../diagrams/data6.xml"/><Relationship Id="rId9" Type="http://schemas.openxmlformats.org/officeDocument/2006/relationships/hyperlink" Target="mailto:etwinning@mobilnost.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0725" y="294332"/>
            <a:ext cx="8496944" cy="5721736"/>
          </a:xfrm>
        </p:spPr>
        <p:txBody>
          <a:bodyPr tIns="90000" bIns="9000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</a:b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</a:rPr>
              <a:t/>
            </a:r>
            <a:b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</a:rPr>
            </a:br>
            <a:r>
              <a:rPr lang="hr-HR" sz="2400" dirty="0" smtClean="0">
                <a:latin typeface="Times New Roman"/>
                <a:ea typeface="Times New Roman"/>
              </a:rPr>
              <a:t/>
            </a:r>
            <a:br>
              <a:rPr lang="hr-HR" sz="2400" dirty="0" smtClean="0">
                <a:latin typeface="Times New Roman"/>
                <a:ea typeface="Times New Roman"/>
              </a:rPr>
            </a:br>
            <a:r>
              <a:rPr lang="hr-HR" sz="6000" dirty="0" smtClean="0">
                <a:solidFill>
                  <a:schemeClr val="bg1"/>
                </a:solidFill>
                <a:ea typeface="Times New Roman"/>
              </a:rPr>
              <a:t>eTwinning- europska obrazovna zajednica vrtića i škola</a:t>
            </a:r>
            <a:r>
              <a:rPr lang="hr-HR" sz="2400" dirty="0">
                <a:solidFill>
                  <a:schemeClr val="accent6"/>
                </a:solidFill>
                <a:ea typeface="Times New Roman"/>
              </a:rPr>
              <a:t/>
            </a:r>
            <a:br>
              <a:rPr lang="hr-HR" sz="2400" dirty="0">
                <a:solidFill>
                  <a:schemeClr val="accent6"/>
                </a:solidFill>
                <a:ea typeface="Times New Roman"/>
              </a:rPr>
            </a:br>
            <a:r>
              <a:rPr lang="hr-HR" sz="2400" dirty="0">
                <a:solidFill>
                  <a:schemeClr val="accent6"/>
                </a:solidFill>
                <a:ea typeface="Times New Roman"/>
              </a:rPr>
              <a:t/>
            </a:r>
            <a:br>
              <a:rPr lang="hr-HR" sz="2400" dirty="0">
                <a:solidFill>
                  <a:schemeClr val="accent6"/>
                </a:solidFill>
                <a:ea typeface="Times New Roman"/>
              </a:rPr>
            </a:br>
            <a:r>
              <a:rPr lang="hr-HR" sz="2400" b="0" dirty="0">
                <a:solidFill>
                  <a:schemeClr val="tx1"/>
                </a:solidFill>
                <a:ea typeface="Times New Roman"/>
              </a:rPr>
              <a:t/>
            </a:r>
            <a:br>
              <a:rPr lang="hr-HR" sz="2400" b="0" dirty="0">
                <a:solidFill>
                  <a:schemeClr val="tx1"/>
                </a:solidFill>
                <a:ea typeface="Times New Roman"/>
              </a:rPr>
            </a:br>
            <a:r>
              <a:rPr lang="hr-HR" sz="2400" dirty="0">
                <a:solidFill>
                  <a:schemeClr val="tx1"/>
                </a:solidFill>
                <a:ea typeface="Times New Roman"/>
              </a:rPr>
              <a:t>Tea </a:t>
            </a:r>
            <a:r>
              <a:rPr lang="hr-HR" sz="2400" dirty="0" smtClean="0">
                <a:solidFill>
                  <a:schemeClr val="tx1"/>
                </a:solidFill>
                <a:ea typeface="Times New Roman"/>
              </a:rPr>
              <a:t>Režek - Nacionalna </a:t>
            </a:r>
            <a:r>
              <a:rPr lang="hr-HR" sz="2400" dirty="0">
                <a:solidFill>
                  <a:schemeClr val="tx1"/>
                </a:solidFill>
                <a:ea typeface="Times New Roman"/>
              </a:rPr>
              <a:t>služba za podršku </a:t>
            </a:r>
            <a:r>
              <a:rPr lang="hr-HR" sz="2400" dirty="0" err="1">
                <a:solidFill>
                  <a:schemeClr val="tx1"/>
                </a:solidFill>
                <a:ea typeface="Times New Roman"/>
              </a:rPr>
              <a:t>eTwinningu</a:t>
            </a:r>
            <a:r>
              <a:rPr lang="hr-HR" sz="2400" dirty="0">
                <a:solidFill>
                  <a:schemeClr val="tx1"/>
                </a:solidFill>
                <a:ea typeface="Times New Roman"/>
              </a:rPr>
              <a:t>, AMPEU</a:t>
            </a:r>
            <a:r>
              <a:rPr lang="hr-HR" sz="2400" dirty="0" smtClean="0">
                <a:solidFill>
                  <a:schemeClr val="accent6"/>
                </a:solidFill>
                <a:ea typeface="Times New Roman"/>
              </a:rPr>
              <a:t/>
            </a:r>
            <a:br>
              <a:rPr lang="hr-HR" sz="2400" dirty="0" smtClean="0">
                <a:solidFill>
                  <a:schemeClr val="accent6"/>
                </a:solidFill>
                <a:ea typeface="Times New Roman"/>
              </a:rPr>
            </a:br>
            <a:r>
              <a:rPr lang="hr-HR" sz="2400" dirty="0" smtClean="0">
                <a:solidFill>
                  <a:schemeClr val="accent6"/>
                </a:solidFill>
                <a:ea typeface="Times New Roman"/>
              </a:rPr>
              <a:t/>
            </a:r>
            <a:br>
              <a:rPr lang="hr-HR" sz="2400" dirty="0" smtClean="0">
                <a:solidFill>
                  <a:schemeClr val="accent6"/>
                </a:solidFill>
                <a:ea typeface="Times New Roman"/>
              </a:rPr>
            </a:br>
            <a:endParaRPr lang="hr-HR" sz="20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7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" y="-45874"/>
            <a:ext cx="91335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368" y="1628800"/>
            <a:ext cx="2902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PRETRAGA KORISNIKA I PROJEKATA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Prema ključnim riječima, predmetima, zemlji, itd.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Kontaktiranje kolega sa sličnim interesima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Priključivanje postojećim projektima ili pokretanje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vlastititih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Fleksibilnost tema, trajanja projekta, obima aktivnosti</a:t>
            </a:r>
          </a:p>
        </p:txBody>
      </p:sp>
      <p:pic>
        <p:nvPicPr>
          <p:cNvPr id="8195" name="Picture 3" descr="P:\11. ETWINNING\2015\5.MOBILNOSTI\3.Poziv_srpanj\Slavenski_seminar-Dubrovnik\prezentacije_radionice\etwinning\prt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5" y="1340768"/>
            <a:ext cx="571041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4BACC6"/>
                </a:solidFill>
              </a:rPr>
              <a:t>Umrežavanje - eTwinning Live</a:t>
            </a:r>
            <a:endParaRPr lang="hr-HR" sz="3600" b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0" y="-171400"/>
            <a:ext cx="91335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184" y="1701523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GRUPE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Priključivanje i otvaranje novih grupa za raspravu o različitim temama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Razmjena iskustava s ostalim korisnicima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0" name="Picture 2" descr="P:\11. ETWINNING\2015\5.MOBILNOSTI\3.Poziv_srpanj\Slavenski_seminar-Dubrovnik\prezentacije_radionice\etwinning\prt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1604"/>
            <a:ext cx="5823021" cy="45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4BACC6"/>
                </a:solidFill>
              </a:rPr>
              <a:t>Umrežavanje - eTwinning Live</a:t>
            </a:r>
            <a:endParaRPr lang="hr-HR" sz="3600" b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" y="38225"/>
            <a:ext cx="91335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2294" y="2692765"/>
            <a:ext cx="3702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PARTNERSKI FORUMI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Objava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„oglasa” za traženje partnera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Pretraga postojećih oglasa po ključnim riječima i kategorijama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8" name="Picture 2" descr="P:\11. ETWINNING\2015\5.MOBILNOSTI\3.Poziv_srpanj\Slavenski_seminar-Dubrovnik\prezentacije_radionice\etwinning\prt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9" y="2247104"/>
            <a:ext cx="4419061" cy="46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:\11. ETWINNING\2015\5.MOBILNOSTI\3.Poziv_srpanj\Slavenski_seminar-Dubrovnik\prezentacije_radionice\etwinning\prt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9" y="1385442"/>
            <a:ext cx="72007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0142" y="260647"/>
            <a:ext cx="763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4BACC6"/>
                </a:solidFill>
              </a:rPr>
              <a:t>Umrežavanje - eTwinning Live</a:t>
            </a:r>
            <a:endParaRPr lang="hr-HR" sz="3600" b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 smtClean="0">
              <a:solidFill>
                <a:srgbClr val="DE6E46"/>
              </a:solidFill>
            </a:endParaRPr>
          </a:p>
          <a:p>
            <a:pPr algn="r"/>
            <a:endParaRPr lang="hr-HR" sz="2800" b="1" dirty="0" smtClean="0">
              <a:solidFill>
                <a:srgbClr val="DE6E4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499" y="60739"/>
            <a:ext cx="7423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 smtClean="0">
                <a:solidFill>
                  <a:srgbClr val="4BACC6"/>
                </a:solidFill>
              </a:rPr>
              <a:t>Stručna usavršavanja putem interneta - eTwinning Live</a:t>
            </a:r>
            <a:endParaRPr lang="hr-HR" sz="3200" b="1" dirty="0">
              <a:solidFill>
                <a:srgbClr val="4BACC6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86061"/>
            <a:ext cx="6660232" cy="37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68" y="976067"/>
            <a:ext cx="9173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938678"/>
                </a:solidFill>
              </a:rPr>
              <a:t>MREŽNE EDUKACIJE (LEARNING EVENTS)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Trajanje dva tjedna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Interakcija među korisnicima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Različite teme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Potvrde o sudjelovanju (% izvršenih zadataka)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Godišnje 2 edukacije na hrvatskom jeziku: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chemeClr val="accent5"/>
                </a:solidFill>
              </a:rPr>
              <a:t>Integracija eTwinning projekata u kurikulum ustanove, 10.-21. listopada 2016</a:t>
            </a:r>
            <a:r>
              <a:rPr lang="hr-HR" b="1" dirty="0" smtClean="0">
                <a:solidFill>
                  <a:srgbClr val="938678"/>
                </a:solidFill>
              </a:rPr>
              <a:t>.</a:t>
            </a:r>
          </a:p>
          <a:p>
            <a:endParaRPr lang="hr-HR" b="1" dirty="0" smtClean="0">
              <a:solidFill>
                <a:srgbClr val="93867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938678"/>
                </a:solidFill>
              </a:rPr>
              <a:t>ONLINE SEMINARI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Trajanje do 60 minuta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Različite teme</a:t>
            </a:r>
          </a:p>
        </p:txBody>
      </p:sp>
    </p:spTree>
    <p:extLst>
      <p:ext uri="{BB962C8B-B14F-4D97-AF65-F5344CB8AC3E}">
        <p14:creationId xmlns:p14="http://schemas.microsoft.com/office/powerpoint/2010/main" val="25361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 smtClean="0">
              <a:solidFill>
                <a:srgbClr val="DE6E46"/>
              </a:solidFill>
            </a:endParaRPr>
          </a:p>
          <a:p>
            <a:pPr algn="r"/>
            <a:endParaRPr lang="hr-HR" sz="2800" b="1" dirty="0" smtClean="0">
              <a:solidFill>
                <a:srgbClr val="DE6E4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499" y="60739"/>
            <a:ext cx="7423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 smtClean="0">
                <a:solidFill>
                  <a:srgbClr val="4BACC6"/>
                </a:solidFill>
              </a:rPr>
              <a:t>Stručna usavršavanja u inozemstvu – eTwinning mobilnosti</a:t>
            </a:r>
            <a:endParaRPr lang="hr-HR" sz="3200" b="1" dirty="0">
              <a:solidFill>
                <a:srgbClr val="4BACC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26" y="1167539"/>
            <a:ext cx="59252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938678"/>
                </a:solidFill>
              </a:rPr>
              <a:t>MEĐUNARODNE RADIONICE, SEMINARI ILI KONFERENCIJE</a:t>
            </a:r>
          </a:p>
          <a:p>
            <a:endParaRPr lang="hr-HR" b="1" dirty="0" smtClean="0">
              <a:solidFill>
                <a:srgbClr val="93867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Trajanje 3-4 dana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Natječaji se objavljuju na </a:t>
            </a:r>
            <a:r>
              <a:rPr lang="hr-HR" dirty="0" smtClean="0">
                <a:solidFill>
                  <a:srgbClr val="938678"/>
                </a:solidFill>
                <a:hlinkClick r:id="rId3"/>
              </a:rPr>
              <a:t>www.etwinning.hr</a:t>
            </a:r>
            <a:r>
              <a:rPr lang="hr-HR" dirty="0" smtClean="0">
                <a:solidFill>
                  <a:srgbClr val="938678"/>
                </a:solidFill>
              </a:rPr>
              <a:t>, rubrika Natječaji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Većina je otvorena i za stručne suradnike u školama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Moguća individualna prijava – jednostavni obrazac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Prijavni obrazac potpisuje ravnatelj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 smtClean="0">
              <a:solidFill>
                <a:srgbClr val="93867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938678"/>
                </a:solidFill>
              </a:rPr>
              <a:t>Primjeri mobilnosti: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938678"/>
                </a:solidFill>
              </a:rPr>
              <a:t>Slavenski seminar u Pragu, travanj 2015., umrežavanje s korisnicima iz slavenskih zemalja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938678"/>
                </a:solidFill>
              </a:rPr>
              <a:t>Multilateralni seminar u Vilniusu, lipanj 2016., integracija igara u kurikulum ustanove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938678"/>
                </a:solidFill>
              </a:rPr>
              <a:t>Godišnja konferencija u Ateni, 27.-29. listopada 2016., tema digitalno građanstvo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b="1" u="sng" dirty="0" smtClean="0">
                <a:solidFill>
                  <a:schemeClr val="accent5"/>
                </a:solidFill>
              </a:rPr>
              <a:t>proljeće 2017. – Plitvička jezera, eTwinning i učenje na otvorenom, otvoren i za stručne suradnike u školama</a:t>
            </a:r>
          </a:p>
          <a:p>
            <a:endParaRPr lang="hr-HR" dirty="0" smtClean="0">
              <a:solidFill>
                <a:srgbClr val="938678"/>
              </a:solidFill>
            </a:endParaRPr>
          </a:p>
          <a:p>
            <a:endParaRPr lang="hr-HR" dirty="0" smtClean="0">
              <a:solidFill>
                <a:srgbClr val="93867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 smtClean="0">
              <a:solidFill>
                <a:srgbClr val="938678"/>
              </a:solidFill>
            </a:endParaRPr>
          </a:p>
          <a:p>
            <a:endParaRPr lang="hr-HR" dirty="0" smtClean="0">
              <a:solidFill>
                <a:srgbClr val="938678"/>
              </a:solidFill>
            </a:endParaRPr>
          </a:p>
        </p:txBody>
      </p:sp>
      <p:pic>
        <p:nvPicPr>
          <p:cNvPr id="7" name="Picture 2" descr="C:\Users\trezek\Desktop\foto\KA1-etw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098">
            <a:off x="6161945" y="1698470"/>
            <a:ext cx="2797743" cy="26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34" y="3501008"/>
            <a:ext cx="89424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>
                <a:solidFill>
                  <a:srgbClr val="938678"/>
                </a:solidFill>
              </a:rPr>
              <a:t>Komunikacija</a:t>
            </a:r>
            <a:r>
              <a:rPr lang="hr-HR" sz="2000" dirty="0">
                <a:solidFill>
                  <a:srgbClr val="938678"/>
                </a:solidFill>
              </a:rPr>
              <a:t> među </a:t>
            </a:r>
            <a:r>
              <a:rPr lang="hr-HR" sz="2000" dirty="0" smtClean="0">
                <a:solidFill>
                  <a:srgbClr val="938678"/>
                </a:solidFill>
              </a:rPr>
              <a:t>partnerima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938678"/>
                </a:solidFill>
              </a:rPr>
              <a:t>eTwinning 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938678"/>
                </a:solidFill>
              </a:rPr>
              <a:t>ugrađeni </a:t>
            </a:r>
            <a:r>
              <a:rPr lang="hr-HR" sz="2000" dirty="0">
                <a:solidFill>
                  <a:srgbClr val="938678"/>
                </a:solidFill>
              </a:rPr>
              <a:t>alati za chat, forum, blog, dijeljenje </a:t>
            </a:r>
            <a:r>
              <a:rPr lang="hr-HR" sz="2000" dirty="0" smtClean="0">
                <a:solidFill>
                  <a:srgbClr val="938678"/>
                </a:solidFill>
              </a:rPr>
              <a:t>dokumenata</a:t>
            </a:r>
            <a:endParaRPr lang="hr-HR" sz="2400" dirty="0">
              <a:solidFill>
                <a:schemeClr val="accent5"/>
              </a:solidFill>
            </a:endParaRPr>
          </a:p>
          <a:p>
            <a:r>
              <a:rPr lang="hr-HR" sz="2000" b="1" u="sng" dirty="0" smtClean="0">
                <a:solidFill>
                  <a:srgbClr val="938678"/>
                </a:solidFill>
              </a:rPr>
              <a:t>Objava i praćenje projektnih aktivnosti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938678"/>
                </a:solidFill>
              </a:rPr>
              <a:t>Transparentnost, vidljivost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938678"/>
                </a:solidFill>
              </a:rPr>
              <a:t>Prepoznatljivost uključenih škola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938678"/>
                </a:solidFill>
              </a:rPr>
              <a:t>Priznanje rada učenika i učitelja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938678"/>
                </a:solidFill>
              </a:rPr>
              <a:t>Ugradnja različitih sadržaja - video, audio, web 2.0 alati</a:t>
            </a:r>
          </a:p>
          <a:p>
            <a:pPr lvl="1"/>
            <a:endParaRPr lang="hr-HR" sz="2000" dirty="0">
              <a:solidFill>
                <a:srgbClr val="93867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chemeClr val="accent5"/>
              </a:solidFill>
            </a:endParaRPr>
          </a:p>
        </p:txBody>
      </p:sp>
      <p:pic>
        <p:nvPicPr>
          <p:cNvPr id="6" name="Picture 2" descr="F:\6_Prezentacije\screenshot\TS NO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066418"/>
            <a:ext cx="7318542" cy="229158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30147" y="267849"/>
            <a:ext cx="6113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5"/>
                </a:solidFill>
              </a:rPr>
              <a:t>TwinSpace - provedba projekta</a:t>
            </a:r>
            <a:endParaRPr lang="hr-HR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3489" y="406405"/>
            <a:ext cx="5705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5"/>
                </a:solidFill>
              </a:rPr>
              <a:t>TwinSpace - </a:t>
            </a:r>
            <a:r>
              <a:rPr lang="hr-HR" sz="3600" b="1" dirty="0" smtClean="0">
                <a:solidFill>
                  <a:schemeClr val="accent5"/>
                </a:solidFill>
              </a:rPr>
              <a:t>primjer </a:t>
            </a:r>
            <a:r>
              <a:rPr lang="hr-HR" sz="3600" b="1" dirty="0" smtClean="0">
                <a:solidFill>
                  <a:schemeClr val="accent5"/>
                </a:solidFill>
              </a:rPr>
              <a:t>projekta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717" y="1392982"/>
            <a:ext cx="4565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938678"/>
                </a:solidFill>
              </a:rPr>
              <a:t>Projekt „</a:t>
            </a:r>
            <a:r>
              <a:rPr lang="hr-HR" b="1" dirty="0" err="1" smtClean="0">
                <a:solidFill>
                  <a:srgbClr val="938678"/>
                </a:solidFill>
              </a:rPr>
              <a:t>Tourism</a:t>
            </a:r>
            <a:r>
              <a:rPr lang="hr-HR" b="1" dirty="0" smtClean="0">
                <a:solidFill>
                  <a:srgbClr val="938678"/>
                </a:solidFill>
              </a:rPr>
              <a:t> </a:t>
            </a:r>
            <a:r>
              <a:rPr lang="hr-HR" b="1" dirty="0" err="1" smtClean="0">
                <a:solidFill>
                  <a:srgbClr val="938678"/>
                </a:solidFill>
              </a:rPr>
              <a:t>and</a:t>
            </a:r>
            <a:r>
              <a:rPr lang="hr-HR" b="1" dirty="0" smtClean="0">
                <a:solidFill>
                  <a:srgbClr val="938678"/>
                </a:solidFill>
              </a:rPr>
              <a:t> </a:t>
            </a:r>
            <a:r>
              <a:rPr lang="hr-HR" b="1" dirty="0" err="1" smtClean="0">
                <a:solidFill>
                  <a:srgbClr val="938678"/>
                </a:solidFill>
              </a:rPr>
              <a:t>Social</a:t>
            </a:r>
            <a:r>
              <a:rPr lang="hr-HR" b="1" dirty="0" smtClean="0">
                <a:solidFill>
                  <a:srgbClr val="938678"/>
                </a:solidFill>
              </a:rPr>
              <a:t> </a:t>
            </a:r>
            <a:r>
              <a:rPr lang="hr-HR" b="1" dirty="0" err="1" smtClean="0">
                <a:solidFill>
                  <a:srgbClr val="938678"/>
                </a:solidFill>
              </a:rPr>
              <a:t>Entrepreneurship</a:t>
            </a:r>
            <a:r>
              <a:rPr lang="hr-HR" b="1" dirty="0" smtClean="0">
                <a:solidFill>
                  <a:srgbClr val="938678"/>
                </a:solidFill>
              </a:rPr>
              <a:t>”</a:t>
            </a:r>
          </a:p>
          <a:p>
            <a:endParaRPr lang="hr-HR" b="1" dirty="0" smtClean="0">
              <a:solidFill>
                <a:srgbClr val="93867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938678"/>
                </a:solidFill>
              </a:rPr>
              <a:t>Srednja škola Hrvatski kralj Zvonimir </a:t>
            </a:r>
            <a:r>
              <a:rPr lang="hr-HR" dirty="0" smtClean="0">
                <a:solidFill>
                  <a:srgbClr val="938678"/>
                </a:solidFill>
              </a:rPr>
              <a:t>Krk + partneri iz Poljske i Portugala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938678"/>
                </a:solidFill>
              </a:rPr>
              <a:t>Ana Pasarić, str. sur. pedagog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938678"/>
                </a:solidFill>
              </a:rPr>
              <a:t>Trajanje projekta: 1 školska godina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938678"/>
                </a:solidFill>
              </a:rPr>
              <a:t>Dob učenika: 14-18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rgbClr val="93867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368">
            <a:off x="5158487" y="1160452"/>
            <a:ext cx="3703246" cy="2680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226">
            <a:off x="4420427" y="3355571"/>
            <a:ext cx="4569009" cy="2547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443">
            <a:off x="527550" y="3824176"/>
            <a:ext cx="4668020" cy="26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71800" y="11663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/>
                </a:solidFill>
              </a:rPr>
              <a:t>E-brošura „U razredu s eTwinningom”</a:t>
            </a:r>
          </a:p>
          <a:p>
            <a:endParaRPr lang="hr-HR" sz="2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51896"/>
            <a:ext cx="746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938678"/>
                </a:solidFill>
              </a:rPr>
              <a:t> primjeri dobre prakse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938678"/>
                </a:solidFill>
              </a:rPr>
              <a:t>iskustva korisnika</a:t>
            </a:r>
          </a:p>
          <a:p>
            <a:pPr marL="285750" indent="-285750">
              <a:buClr>
                <a:srgbClr val="938678"/>
              </a:buCl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938678"/>
                </a:solidFill>
              </a:rPr>
              <a:t>10 eTwinning projekata</a:t>
            </a:r>
          </a:p>
          <a:p>
            <a:pPr marL="285750" indent="-285750">
              <a:buClr>
                <a:srgbClr val="938678"/>
              </a:buCl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accent5"/>
                </a:solidFill>
                <a:hlinkClick r:id="rId3"/>
              </a:rPr>
              <a:t>http</a:t>
            </a:r>
            <a:r>
              <a:rPr lang="hr-HR" dirty="0">
                <a:solidFill>
                  <a:schemeClr val="accent5"/>
                </a:solidFill>
                <a:hlinkClick r:id="rId3"/>
              </a:rPr>
              <a:t>://</a:t>
            </a:r>
            <a:r>
              <a:rPr lang="hr-HR" dirty="0" smtClean="0">
                <a:solidFill>
                  <a:schemeClr val="accent5"/>
                </a:solidFill>
                <a:hlinkClick r:id="rId3"/>
              </a:rPr>
              <a:t>www.mobilnost.hr/ETwinning.html</a:t>
            </a:r>
            <a:r>
              <a:rPr lang="hr-HR" dirty="0" smtClean="0">
                <a:solidFill>
                  <a:schemeClr val="accent5"/>
                </a:solidFill>
              </a:rPr>
              <a:t> </a:t>
            </a:r>
            <a:endParaRPr lang="hr-HR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C:\Users\trezek\Desktop\broš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020">
            <a:off x="2265314" y="2278874"/>
            <a:ext cx="3146338" cy="44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rezek\Desktop\broš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972">
            <a:off x="5241195" y="2811135"/>
            <a:ext cx="3461690" cy="37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2090" y="274638"/>
            <a:ext cx="5911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rgbClr val="2FB1CC"/>
                </a:solidFill>
              </a:rPr>
              <a:t>eTwinning oznake za kvalitetu</a:t>
            </a:r>
            <a:endParaRPr lang="hr-HR" sz="3600" b="1" dirty="0">
              <a:solidFill>
                <a:srgbClr val="2FB1CC"/>
              </a:solidFill>
            </a:endParaRPr>
          </a:p>
        </p:txBody>
      </p:sp>
      <p:pic>
        <p:nvPicPr>
          <p:cNvPr id="10" name="Picture 9" descr="Al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1741068" cy="15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2189643"/>
              </p:ext>
            </p:extLst>
          </p:nvPr>
        </p:nvGraphicFramePr>
        <p:xfrm>
          <a:off x="2048834" y="1397000"/>
          <a:ext cx="60960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8527" y="3068960"/>
            <a:ext cx="4622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r-HR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sz="2200" dirty="0" smtClean="0">
                <a:solidFill>
                  <a:schemeClr val="bg1"/>
                </a:solidFill>
              </a:rPr>
              <a:t>Nacionalna nagrada COMET</a:t>
            </a:r>
            <a:br>
              <a:rPr lang="hr-HR" sz="2200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- 3 starosne, 1 posebna kategorija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-rok - listopad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0001" y="274638"/>
            <a:ext cx="5813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rgbClr val="2FB1CC"/>
                </a:solidFill>
              </a:rPr>
              <a:t>Nacionalna služba za podršku</a:t>
            </a:r>
            <a:endParaRPr lang="hr-HR" sz="3600" b="1" dirty="0">
              <a:solidFill>
                <a:srgbClr val="2FB1CC"/>
              </a:solidFill>
            </a:endParaRPr>
          </a:p>
        </p:txBody>
      </p:sp>
      <p:pic>
        <p:nvPicPr>
          <p:cNvPr id="12290" name="Picture 2" descr="C:\Users\trezek\Desktop\etwin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6" y="1268760"/>
            <a:ext cx="21896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0752962"/>
              </p:ext>
            </p:extLst>
          </p:nvPr>
        </p:nvGraphicFramePr>
        <p:xfrm>
          <a:off x="2843808" y="1334647"/>
          <a:ext cx="6134054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9464" y="4291903"/>
            <a:ext cx="3364512" cy="461665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9"/>
              </a:rPr>
              <a:t>etwinning@mobilnost.hr</a:t>
            </a:r>
            <a:endParaRPr lang="hr-H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52604" y="4296630"/>
            <a:ext cx="4314924" cy="1754326"/>
          </a:xfrm>
          <a:prstGeom prst="rect">
            <a:avLst/>
          </a:prstGeom>
          <a:ln w="57150">
            <a:solidFill>
              <a:srgbClr val="2FB1CC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eTwinning portal</a:t>
            </a:r>
          </a:p>
          <a:p>
            <a:r>
              <a:rPr lang="hr-HR" dirty="0" smtClean="0">
                <a:hlinkClick r:id="rId10"/>
              </a:rPr>
              <a:t>www.etwinning.net</a:t>
            </a:r>
            <a:endParaRPr lang="hr-HR" dirty="0"/>
          </a:p>
          <a:p>
            <a:r>
              <a:rPr lang="hr-HR" dirty="0" smtClean="0"/>
              <a:t>eTwinning na stranicama AMPEU</a:t>
            </a:r>
          </a:p>
          <a:p>
            <a:r>
              <a:rPr lang="hr-HR" dirty="0">
                <a:hlinkClick r:id="rId11"/>
              </a:rPr>
              <a:t>http</a:t>
            </a:r>
            <a:r>
              <a:rPr lang="hr-HR" dirty="0" smtClean="0">
                <a:hlinkClick r:id="rId11"/>
              </a:rPr>
              <a:t>://www.etwinning.hr</a:t>
            </a:r>
            <a:r>
              <a:rPr lang="hr-HR" dirty="0" smtClean="0"/>
              <a:t>   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69464" y="5058512"/>
            <a:ext cx="3364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Facebook: </a:t>
            </a:r>
            <a:br>
              <a:rPr lang="hr-HR" b="1" dirty="0" smtClean="0"/>
            </a:br>
            <a:r>
              <a:rPr lang="hr-HR" b="1" dirty="0" smtClean="0"/>
              <a:t>Erasmus+ i eTwinning Hrvatska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6867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2917" y="0"/>
            <a:ext cx="7077472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5"/>
                </a:solidFill>
              </a:rPr>
              <a:t>  </a:t>
            </a:r>
            <a:endParaRPr lang="hr-HR" sz="3200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5503" y="291712"/>
            <a:ext cx="686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2FB1CC"/>
                </a:solidFill>
                <a:cs typeface="Arial" panose="020B0604020202020204" pitchFamily="34" charset="0"/>
              </a:rPr>
              <a:t>Osnovne informacije o </a:t>
            </a:r>
            <a:r>
              <a:rPr lang="hr-HR" sz="3600" b="1" dirty="0" err="1" smtClean="0">
                <a:solidFill>
                  <a:srgbClr val="2FB1CC"/>
                </a:solidFill>
                <a:cs typeface="Arial" panose="020B0604020202020204" pitchFamily="34" charset="0"/>
              </a:rPr>
              <a:t>eTwinningu</a:t>
            </a:r>
            <a:endParaRPr lang="hr-HR" sz="3600" b="1" dirty="0">
              <a:solidFill>
                <a:srgbClr val="2FB1C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55593274"/>
              </p:ext>
            </p:extLst>
          </p:nvPr>
        </p:nvGraphicFramePr>
        <p:xfrm>
          <a:off x="4355976" y="938043"/>
          <a:ext cx="4791544" cy="449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316678"/>
            <a:ext cx="4554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hr-HR" b="1" dirty="0">
                <a:solidFill>
                  <a:schemeClr val="accent5"/>
                </a:solidFill>
                <a:cs typeface="Arial" panose="020B0604020202020204" pitchFamily="34" charset="0"/>
              </a:rPr>
              <a:t>ŠTO: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808285"/>
                </a:solidFill>
                <a:cs typeface="Arial" panose="020B0604020202020204" pitchFamily="34" charset="0"/>
              </a:rPr>
              <a:t>Online platforma za suradnju odgojno-obrazovnih institucija</a:t>
            </a:r>
          </a:p>
          <a:p>
            <a:pPr algn="just">
              <a:defRPr/>
            </a:pPr>
            <a:endParaRPr lang="hr-HR" dirty="0">
              <a:solidFill>
                <a:srgbClr val="80828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b="1" dirty="0">
                <a:solidFill>
                  <a:schemeClr val="accent5"/>
                </a:solidFill>
                <a:cs typeface="Arial" panose="020B0604020202020204" pitchFamily="34" charset="0"/>
              </a:rPr>
              <a:t>ZA KOGA: 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srgbClr val="808285"/>
                </a:solidFill>
                <a:cs typeface="Arial" panose="020B0604020202020204" pitchFamily="34" charset="0"/>
              </a:rPr>
              <a:t>Nastavno i nenastavno osoblje vrtića i škola, </a:t>
            </a:r>
            <a:r>
              <a:rPr lang="hr-HR" b="1" dirty="0" smtClean="0">
                <a:solidFill>
                  <a:srgbClr val="808285"/>
                </a:solidFill>
                <a:cs typeface="Arial" panose="020B0604020202020204" pitchFamily="34" charset="0"/>
              </a:rPr>
              <a:t>uključujući i stručne suradnike psihologe i pedagoge</a:t>
            </a:r>
            <a:endParaRPr lang="hr-HR" b="1" dirty="0">
              <a:solidFill>
                <a:srgbClr val="80828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hr-HR" dirty="0">
              <a:solidFill>
                <a:srgbClr val="80828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ŠTO NUDI?</a:t>
            </a:r>
            <a:endParaRPr lang="hr-HR" dirty="0" smtClean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kern="0" dirty="0" smtClean="0">
                <a:solidFill>
                  <a:srgbClr val="808285"/>
                </a:solidFill>
                <a:cs typeface="Arial" panose="020B0604020202020204" pitchFamily="34" charset="0"/>
              </a:rPr>
              <a:t>Platforma za komunikaciju, razmjenu iskustava i različitih materijala</a:t>
            </a:r>
            <a:endParaRPr lang="hr-HR" kern="0" dirty="0">
              <a:solidFill>
                <a:srgbClr val="808285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rgbClr val="808285"/>
                </a:solidFill>
                <a:cs typeface="Arial" panose="020B0604020202020204" pitchFamily="34" charset="0"/>
              </a:rPr>
              <a:t>Mogućnosti stručnog usavršavanja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hr-HR" kern="0" dirty="0">
                <a:solidFill>
                  <a:srgbClr val="808285"/>
                </a:solidFill>
                <a:cs typeface="Arial" panose="020B0604020202020204" pitchFamily="34" charset="0"/>
              </a:rPr>
              <a:t>P</a:t>
            </a:r>
            <a:r>
              <a:rPr lang="hr-HR" kern="0" dirty="0" smtClean="0">
                <a:solidFill>
                  <a:srgbClr val="808285"/>
                </a:solidFill>
                <a:cs typeface="Arial" panose="020B0604020202020204" pitchFamily="34" charset="0"/>
              </a:rPr>
              <a:t>latforma s ugrađenim alatima za </a:t>
            </a:r>
            <a:r>
              <a:rPr lang="hr-HR" kern="0" dirty="0">
                <a:solidFill>
                  <a:srgbClr val="808285"/>
                </a:solidFill>
                <a:cs typeface="Arial" panose="020B0604020202020204" pitchFamily="34" charset="0"/>
              </a:rPr>
              <a:t>provedbu virtualnih </a:t>
            </a:r>
            <a:r>
              <a:rPr lang="hr-HR" kern="0" dirty="0" smtClean="0">
                <a:solidFill>
                  <a:srgbClr val="808285"/>
                </a:solidFill>
                <a:cs typeface="Arial" panose="020B0604020202020204" pitchFamily="34" charset="0"/>
              </a:rPr>
              <a:t>projekata</a:t>
            </a:r>
            <a:endParaRPr lang="hr-HR" kern="0" dirty="0">
              <a:solidFill>
                <a:srgbClr val="80828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96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lavi bal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1196752"/>
            <a:ext cx="4824536" cy="41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Pravokutnik 4"/>
          <p:cNvSpPr>
            <a:spLocks noChangeArrowheads="1"/>
          </p:cNvSpPr>
          <p:nvPr/>
        </p:nvSpPr>
        <p:spPr bwMode="auto">
          <a:xfrm>
            <a:off x="3023828" y="1988840"/>
            <a:ext cx="34563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Hvala na pozornosti :-)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1105" y="274638"/>
            <a:ext cx="6232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r-HR" sz="3600" b="1" dirty="0" smtClean="0">
                <a:solidFill>
                  <a:schemeClr val="accent5"/>
                </a:solidFill>
              </a:rPr>
              <a:t>eTwinning Hrvatska u brojkama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26391563"/>
              </p:ext>
            </p:extLst>
          </p:nvPr>
        </p:nvGraphicFramePr>
        <p:xfrm>
          <a:off x="827584" y="1340768"/>
          <a:ext cx="83164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792" y="2179146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1490 vrtića i škola</a:t>
            </a:r>
            <a:endParaRPr lang="hr-H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4169505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2088</a:t>
            </a:r>
          </a:p>
          <a:p>
            <a:pPr lvl="0" algn="ctr"/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projekata</a:t>
            </a:r>
          </a:p>
        </p:txBody>
      </p:sp>
    </p:spTree>
    <p:extLst>
      <p:ext uri="{BB962C8B-B14F-4D97-AF65-F5344CB8AC3E}">
        <p14:creationId xmlns:p14="http://schemas.microsoft.com/office/powerpoint/2010/main" val="9928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7593830"/>
              </p:ext>
            </p:extLst>
          </p:nvPr>
        </p:nvGraphicFramePr>
        <p:xfrm>
          <a:off x="969030" y="1268760"/>
          <a:ext cx="723145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994716" y="1542409"/>
            <a:ext cx="1858423" cy="1850059"/>
            <a:chOff x="3750687" y="2005873"/>
            <a:chExt cx="1858423" cy="1850059"/>
          </a:xfrm>
        </p:grpSpPr>
        <p:sp>
          <p:nvSpPr>
            <p:cNvPr id="10" name="Shape 9"/>
            <p:cNvSpPr/>
            <p:nvPr/>
          </p:nvSpPr>
          <p:spPr>
            <a:xfrm>
              <a:off x="3750687" y="2005873"/>
              <a:ext cx="1858423" cy="1850059"/>
            </a:xfrm>
            <a:prstGeom prst="gear9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hape 4"/>
            <p:cNvSpPr/>
            <p:nvPr/>
          </p:nvSpPr>
          <p:spPr>
            <a:xfrm>
              <a:off x="4123688" y="2439240"/>
              <a:ext cx="1112421" cy="950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300" kern="1200" dirty="0" smtClean="0"/>
                <a:t>Virtualno mjesto za suradnju</a:t>
              </a:r>
              <a:endParaRPr lang="hr-HR" sz="1300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99792" y="356229"/>
            <a:ext cx="617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Zašto se uključiti u eTwinning?</a:t>
            </a:r>
            <a:endParaRPr lang="hr-HR" sz="3600" b="1" dirty="0">
              <a:solidFill>
                <a:schemeClr val="accent5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3928" y="2959101"/>
            <a:ext cx="1858423" cy="1850059"/>
            <a:chOff x="3688816" y="2139809"/>
            <a:chExt cx="1858423" cy="1850059"/>
          </a:xfrm>
        </p:grpSpPr>
        <p:sp>
          <p:nvSpPr>
            <p:cNvPr id="14" name="Shape 13"/>
            <p:cNvSpPr/>
            <p:nvPr/>
          </p:nvSpPr>
          <p:spPr>
            <a:xfrm>
              <a:off x="3688816" y="2139809"/>
              <a:ext cx="1858423" cy="1850059"/>
            </a:xfrm>
            <a:prstGeom prst="gear9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hape 4"/>
            <p:cNvSpPr/>
            <p:nvPr/>
          </p:nvSpPr>
          <p:spPr>
            <a:xfrm>
              <a:off x="4061817" y="2573176"/>
              <a:ext cx="1112421" cy="950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300" kern="1200" dirty="0" smtClean="0"/>
                <a:t>Europska dimenzija obrazovanja</a:t>
              </a:r>
              <a:endParaRPr lang="hr-HR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80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76007"/>
            <a:ext cx="746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5"/>
                </a:solidFill>
              </a:rPr>
              <a:t>Primjer eTwinning projekta „Express </a:t>
            </a:r>
            <a:r>
              <a:rPr lang="hr-HR" sz="2800" b="1" dirty="0" err="1" smtClean="0">
                <a:solidFill>
                  <a:schemeClr val="accent5"/>
                </a:solidFill>
              </a:rPr>
              <a:t>yourself</a:t>
            </a:r>
            <a:r>
              <a:rPr lang="hr-HR" sz="2800" b="1" dirty="0" smtClean="0">
                <a:solidFill>
                  <a:schemeClr val="accent5"/>
                </a:solidFill>
              </a:rPr>
              <a:t>”</a:t>
            </a:r>
            <a:endParaRPr lang="hr-HR" sz="28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97">
            <a:off x="2411760" y="3356992"/>
            <a:ext cx="6593740" cy="3428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938678"/>
                </a:solidFill>
              </a:rPr>
              <a:t>Jasna </a:t>
            </a:r>
            <a:r>
              <a:rPr lang="hr-HR" b="1" dirty="0" err="1" smtClean="0">
                <a:solidFill>
                  <a:srgbClr val="938678"/>
                </a:solidFill>
              </a:rPr>
              <a:t>Šojer</a:t>
            </a:r>
            <a:r>
              <a:rPr lang="hr-HR" dirty="0" smtClean="0">
                <a:solidFill>
                  <a:srgbClr val="938678"/>
                </a:solidFill>
              </a:rPr>
              <a:t>, OŠ Većeslava Holjevca + partneri iz Portugala, Njemačke i Turske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938678"/>
                </a:solidFill>
              </a:rPr>
              <a:t>Osnovni cilj projekta: </a:t>
            </a:r>
            <a:r>
              <a:rPr lang="hr-HR" dirty="0" smtClean="0">
                <a:solidFill>
                  <a:srgbClr val="938678"/>
                </a:solidFill>
              </a:rPr>
              <a:t>razvoj kritičkog razmišljanja i tolerancije prema različitostima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938678"/>
                </a:solidFill>
              </a:rPr>
              <a:t>Metoda: </a:t>
            </a:r>
            <a:r>
              <a:rPr lang="hr-HR" dirty="0" err="1" smtClean="0">
                <a:solidFill>
                  <a:srgbClr val="938678"/>
                </a:solidFill>
              </a:rPr>
              <a:t>biblioterapija</a:t>
            </a:r>
            <a:endParaRPr lang="hr-HR" dirty="0" smtClean="0">
              <a:solidFill>
                <a:srgbClr val="93867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938678"/>
                </a:solidFill>
              </a:rPr>
              <a:t>Dob učenika: </a:t>
            </a:r>
            <a:r>
              <a:rPr lang="hr-HR" dirty="0" smtClean="0">
                <a:solidFill>
                  <a:srgbClr val="938678"/>
                </a:solidFill>
              </a:rPr>
              <a:t>9-18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938678"/>
                </a:solidFill>
              </a:rPr>
              <a:t>Teme</a:t>
            </a:r>
            <a:r>
              <a:rPr lang="hr-HR" dirty="0" smtClean="0">
                <a:solidFill>
                  <a:srgbClr val="938678"/>
                </a:solidFill>
              </a:rPr>
              <a:t>: Građanski odgoj i obrazovanje, strani jezici, informatika, razredna nastava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938678"/>
                </a:solidFill>
              </a:rPr>
              <a:t>Uključeni učenici s posebnim potrebama</a:t>
            </a:r>
          </a:p>
          <a:p>
            <a:pPr marL="285750" indent="-285750">
              <a:buFontTx/>
              <a:buChar char="-"/>
            </a:pPr>
            <a:endParaRPr lang="hr-HR" dirty="0" smtClean="0">
              <a:solidFill>
                <a:srgbClr val="938678"/>
              </a:solidFill>
            </a:endParaRP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7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76007"/>
            <a:ext cx="746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5"/>
                </a:solidFill>
              </a:rPr>
              <a:t>Primjer eTwinning projekta „Express </a:t>
            </a:r>
            <a:r>
              <a:rPr lang="hr-HR" sz="2400" b="1" dirty="0" err="1" smtClean="0">
                <a:solidFill>
                  <a:schemeClr val="accent5"/>
                </a:solidFill>
              </a:rPr>
              <a:t>yourself</a:t>
            </a:r>
            <a:r>
              <a:rPr lang="hr-HR" sz="2400" b="1" dirty="0" smtClean="0">
                <a:solidFill>
                  <a:schemeClr val="accent5"/>
                </a:solidFill>
              </a:rPr>
              <a:t>”</a:t>
            </a:r>
            <a:endParaRPr lang="hr-HR" sz="24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52" y="1015812"/>
            <a:ext cx="285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938678"/>
                </a:solidFill>
              </a:rPr>
              <a:t>AKTIVNOSTI: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3" y="1717544"/>
            <a:ext cx="7460399" cy="50572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788">
            <a:off x="4492616" y="818510"/>
            <a:ext cx="4667055" cy="28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778098"/>
          </a:xfrm>
        </p:spPr>
        <p:txBody>
          <a:bodyPr>
            <a:normAutofit fontScale="90000"/>
          </a:bodyPr>
          <a:lstStyle/>
          <a:p>
            <a:pPr algn="r"/>
            <a:r>
              <a:rPr lang="hr-HR" sz="2200" b="1" dirty="0" smtClean="0">
                <a:solidFill>
                  <a:schemeClr val="accent5"/>
                </a:solidFill>
              </a:rPr>
              <a:t/>
            </a:r>
            <a:br>
              <a:rPr lang="hr-HR" sz="2200" b="1" dirty="0" smtClean="0">
                <a:solidFill>
                  <a:schemeClr val="accent5"/>
                </a:solidFill>
              </a:rPr>
            </a:br>
            <a:r>
              <a:rPr lang="hr-HR" sz="2200" b="1" dirty="0">
                <a:solidFill>
                  <a:schemeClr val="accent5"/>
                </a:solidFill>
              </a:rPr>
              <a:t/>
            </a:r>
            <a:br>
              <a:rPr lang="hr-HR" sz="2200" b="1" dirty="0">
                <a:solidFill>
                  <a:schemeClr val="accent5"/>
                </a:solidFill>
              </a:rPr>
            </a:br>
            <a:r>
              <a:rPr lang="hr-HR" sz="3600" b="1" dirty="0">
                <a:solidFill>
                  <a:schemeClr val="accent5"/>
                </a:solidFill>
              </a:rPr>
              <a:t/>
            </a:r>
            <a:br>
              <a:rPr lang="hr-HR" sz="3600" b="1" dirty="0">
                <a:solidFill>
                  <a:schemeClr val="accent5"/>
                </a:solidFill>
              </a:rPr>
            </a:br>
            <a:endParaRPr lang="hr-HR" sz="3600" b="1" dirty="0">
              <a:solidFill>
                <a:schemeClr val="accent5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62318674"/>
              </p:ext>
            </p:extLst>
          </p:nvPr>
        </p:nvGraphicFramePr>
        <p:xfrm>
          <a:off x="755576" y="1476511"/>
          <a:ext cx="763284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ww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600600"/>
            <a:ext cx="271781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:\11. ETWINNING\2015\5.MOBILNOSTI\3.Poziv_srpanj\Slavenski_seminar-Dubrovnik\prezentacije_radionice\etwinning\live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131724"/>
            <a:ext cx="2376265" cy="5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rezek\Desktop\Untit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15" y="1640607"/>
            <a:ext cx="237626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94217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5"/>
                </a:solidFill>
              </a:rPr>
              <a:t>eTwinning za korisnike-tri razine</a:t>
            </a:r>
            <a:endParaRPr lang="hr-HR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600" y="44624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2400" b="1" dirty="0" smtClean="0">
              <a:solidFill>
                <a:srgbClr val="DE6E46"/>
              </a:solidFill>
            </a:endParaRPr>
          </a:p>
          <a:p>
            <a:pPr algn="r"/>
            <a:endParaRPr lang="hr-HR" sz="2800" b="1" dirty="0" smtClean="0">
              <a:solidFill>
                <a:srgbClr val="DE6E4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5678" y="1677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2FB1CC"/>
                </a:solidFill>
              </a:rPr>
              <a:t>Portal eTwinning</a:t>
            </a:r>
            <a:endParaRPr lang="hr-HR" sz="3600" b="1" dirty="0">
              <a:solidFill>
                <a:srgbClr val="2FB1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108113"/>
            <a:ext cx="540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6"/>
                </a:solidFill>
                <a:hlinkClick r:id="rId3"/>
              </a:rPr>
              <a:t> www.etwinning.net</a:t>
            </a:r>
            <a:r>
              <a:rPr lang="hr-HR" sz="2400" b="1" dirty="0" smtClean="0">
                <a:solidFill>
                  <a:schemeClr val="accent6"/>
                </a:solidFill>
              </a:rPr>
              <a:t> </a:t>
            </a:r>
            <a:endParaRPr lang="hr-HR" sz="24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715"/>
            <a:ext cx="8972538" cy="4816731"/>
          </a:xfrm>
          <a:prstGeom prst="rect">
            <a:avLst/>
          </a:prstGeom>
        </p:spPr>
      </p:pic>
      <p:pic>
        <p:nvPicPr>
          <p:cNvPr id="6" name="Picture 5" descr="http://www.psdgraphics.com/icons/psd-mouse-cursor-and-hand-pointe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03681"/>
            <a:ext cx="656536" cy="466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45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440" y="2197893"/>
            <a:ext cx="89796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2FB1CC"/>
                </a:solidFill>
              </a:rPr>
              <a:t>Što omogućuje?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accent4"/>
              </a:solidFill>
            </a:endParaRPr>
          </a:p>
          <a:p>
            <a:pPr marL="285750" indent="-285750">
              <a:buClr>
                <a:srgbClr val="938678"/>
              </a:buClr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chemeClr val="accent4"/>
                </a:solidFill>
              </a:rPr>
              <a:t>Umrežavanje </a:t>
            </a:r>
            <a:r>
              <a:rPr lang="hr-HR" dirty="0" smtClean="0">
                <a:solidFill>
                  <a:srgbClr val="938678"/>
                </a:solidFill>
              </a:rPr>
              <a:t>s kolegama u inozemstvu, razmjena iskustava i materijala</a:t>
            </a:r>
          </a:p>
          <a:p>
            <a:pPr marL="285750" indent="-285750">
              <a:buClr>
                <a:srgbClr val="938678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Pregled i sudjelovanje na </a:t>
            </a:r>
            <a:r>
              <a:rPr lang="hr-HR" b="1" dirty="0" smtClean="0">
                <a:solidFill>
                  <a:srgbClr val="FF0000"/>
                </a:solidFill>
              </a:rPr>
              <a:t>stručnim usavršavanjima</a:t>
            </a:r>
          </a:p>
          <a:p>
            <a:pPr marL="285750" indent="-285750">
              <a:buClr>
                <a:srgbClr val="938678"/>
              </a:buClr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rgbClr val="938678"/>
                </a:solidFill>
              </a:rPr>
              <a:t>Traženje partnera i pokretanje </a:t>
            </a:r>
            <a:r>
              <a:rPr lang="hr-HR" b="1" dirty="0" smtClean="0">
                <a:solidFill>
                  <a:srgbClr val="2FB1CC"/>
                </a:solidFill>
              </a:rPr>
              <a:t>online projekata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</p:txBody>
      </p:sp>
      <p:pic>
        <p:nvPicPr>
          <p:cNvPr id="3074" name="Picture 2" descr="P:\11. ETWINNING\2015\5.MOBILNOSTI\3.Poziv_srpanj\Slavenski_seminar-Dubrovnik\prezentacije_radionice\etwinning\etwinning fot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41" y="4845211"/>
            <a:ext cx="6414801" cy="17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3" y="1405271"/>
            <a:ext cx="85010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5678" y="16773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600" b="1" dirty="0" smtClean="0">
                <a:solidFill>
                  <a:srgbClr val="2FB1CC"/>
                </a:solidFill>
              </a:rPr>
              <a:t>eTwinning Live – čemu služi?</a:t>
            </a:r>
            <a:endParaRPr lang="hr-HR" sz="3600" b="1" dirty="0">
              <a:solidFill>
                <a:srgbClr val="2FB1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ra+ ampe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639</Words>
  <Application>Microsoft Office PowerPoint</Application>
  <PresentationFormat>On-screen Show (4:3)</PresentationFormat>
  <Paragraphs>160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Latha</vt:lpstr>
      <vt:lpstr>Times New Roman</vt:lpstr>
      <vt:lpstr>Verdana</vt:lpstr>
      <vt:lpstr>Wingdings</vt:lpstr>
      <vt:lpstr>Office Theme</vt:lpstr>
      <vt:lpstr>era+ ampeu template</vt:lpstr>
      <vt:lpstr>   eTwinning- europska obrazovna zajednica vrtića i škola   Tea Režek - Nacionalna služba za podršku eTwinningu, AMPEU  </vt:lpstr>
      <vt:lpstr>  </vt:lpstr>
      <vt:lpstr>   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   </vt:lpstr>
      <vt:lpstr>PowerPoint Presentation</vt:lpstr>
      <vt:lpstr>   </vt:lpstr>
      <vt:lpstr>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Ime Prezime</dc:creator>
  <cp:lastModifiedBy>Tea Režek</cp:lastModifiedBy>
  <cp:revision>888</cp:revision>
  <dcterms:created xsi:type="dcterms:W3CDTF">2013-12-19T08:02:36Z</dcterms:created>
  <dcterms:modified xsi:type="dcterms:W3CDTF">2016-10-02T11:19:23Z</dcterms:modified>
</cp:coreProperties>
</file>