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8"/>
  </p:notesMasterIdLst>
  <p:sldIdLst>
    <p:sldId id="306" r:id="rId4"/>
    <p:sldId id="258" r:id="rId5"/>
    <p:sldId id="307" r:id="rId6"/>
    <p:sldId id="337" r:id="rId7"/>
    <p:sldId id="338" r:id="rId8"/>
    <p:sldId id="259" r:id="rId9"/>
    <p:sldId id="298" r:id="rId10"/>
    <p:sldId id="299" r:id="rId11"/>
    <p:sldId id="310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12" r:id="rId20"/>
    <p:sldId id="313" r:id="rId21"/>
    <p:sldId id="327" r:id="rId22"/>
    <p:sldId id="282" r:id="rId23"/>
    <p:sldId id="326" r:id="rId24"/>
    <p:sldId id="329" r:id="rId25"/>
    <p:sldId id="300" r:id="rId26"/>
    <p:sldId id="30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B1CC"/>
    <a:srgbClr val="68923E"/>
    <a:srgbClr val="9BBB59"/>
    <a:srgbClr val="57BF11"/>
    <a:srgbClr val="006699"/>
    <a:srgbClr val="CCCC00"/>
    <a:srgbClr val="99FF33"/>
    <a:srgbClr val="66FF33"/>
    <a:srgbClr val="66FF66"/>
    <a:srgbClr val="206F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5" d="100"/>
          <a:sy n="75" d="100"/>
        </p:scale>
        <p:origin x="-492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9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D77884-4634-4A28-8564-8A4F986C95AD}" type="doc">
      <dgm:prSet loTypeId="urn:microsoft.com/office/officeart/2011/layout/Tab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hr-HR"/>
        </a:p>
      </dgm:t>
    </dgm:pt>
    <dgm:pt modelId="{4271C9C1-E564-44AA-948E-B0F86DFCF6BF}">
      <dgm:prSet phldrT="[Text]"/>
      <dgm:spPr/>
      <dgm:t>
        <a:bodyPr/>
        <a:lstStyle/>
        <a:p>
          <a:r>
            <a:rPr lang="hr-HR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Međunarodna mobilnost i suradnja</a:t>
          </a:r>
          <a:endParaRPr lang="hr-HR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A99B3F-F5F5-49AB-A243-6161B1EFBE6E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INSTRUMENTI</a:t>
          </a:r>
          <a:endParaRPr lang="hr-HR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142BF9-F4AF-4E53-8FE5-B2E7E41D832D}" type="sibTrans" cxnId="{1FF9F59C-CC21-448D-822F-861FEA26AC28}">
      <dgm:prSet/>
      <dgm:spPr/>
      <dgm:t>
        <a:bodyPr/>
        <a:lstStyle/>
        <a:p>
          <a:endParaRPr lang="hr-HR"/>
        </a:p>
      </dgm:t>
    </dgm:pt>
    <dgm:pt modelId="{2E7D6CB1-0517-4E31-A01F-DC5880264E7B}" type="parTrans" cxnId="{1FF9F59C-CC21-448D-822F-861FEA26AC28}">
      <dgm:prSet/>
      <dgm:spPr/>
      <dgm:t>
        <a:bodyPr/>
        <a:lstStyle/>
        <a:p>
          <a:endParaRPr lang="hr-HR"/>
        </a:p>
      </dgm:t>
    </dgm:pt>
    <dgm:pt modelId="{3B00AE26-D15D-49DC-B83C-C5E7D4213C91}" type="sibTrans" cxnId="{F8DA7DE7-1AB5-4768-A144-128D798EC0F3}">
      <dgm:prSet/>
      <dgm:spPr/>
      <dgm:t>
        <a:bodyPr/>
        <a:lstStyle/>
        <a:p>
          <a:endParaRPr lang="hr-HR"/>
        </a:p>
      </dgm:t>
    </dgm:pt>
    <dgm:pt modelId="{B7305B57-6F33-4DB9-90B0-CC8717E4F4E7}" type="parTrans" cxnId="{F8DA7DE7-1AB5-4768-A144-128D798EC0F3}">
      <dgm:prSet/>
      <dgm:spPr/>
      <dgm:t>
        <a:bodyPr/>
        <a:lstStyle/>
        <a:p>
          <a:endParaRPr lang="hr-HR"/>
        </a:p>
      </dgm:t>
    </dgm:pt>
    <dgm:pt modelId="{A40E581A-6EA2-4809-84D5-135CDF502A06}">
      <dgm:prSet phldrT="[Text]"/>
      <dgm:spPr/>
      <dgm:t>
        <a:bodyPr/>
        <a:lstStyle/>
        <a:p>
          <a:r>
            <a:rPr lang="hr-HR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U</a:t>
          </a:r>
          <a:r>
            <a:rPr lang="pt-BR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naprjeđenje sustava internacionalizacijom </a:t>
          </a:r>
          <a:endParaRPr lang="hr-HR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F55E75-A337-4802-8716-A802F4CFC6A5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SVRHA</a:t>
          </a:r>
          <a:endParaRPr lang="hr-HR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025AF0-CB0B-4881-A668-429C57EBFA7C}" type="sibTrans" cxnId="{2FE0C0FC-719F-4E31-884A-69701B17E4B8}">
      <dgm:prSet/>
      <dgm:spPr/>
      <dgm:t>
        <a:bodyPr/>
        <a:lstStyle/>
        <a:p>
          <a:endParaRPr lang="hr-HR"/>
        </a:p>
      </dgm:t>
    </dgm:pt>
    <dgm:pt modelId="{F0C93723-D5B1-41F0-AC8A-512B3587FA38}" type="parTrans" cxnId="{2FE0C0FC-719F-4E31-884A-69701B17E4B8}">
      <dgm:prSet/>
      <dgm:spPr/>
      <dgm:t>
        <a:bodyPr/>
        <a:lstStyle/>
        <a:p>
          <a:endParaRPr lang="hr-HR"/>
        </a:p>
      </dgm:t>
    </dgm:pt>
    <dgm:pt modelId="{3EEEAAFD-1700-4619-AFA0-A2618C5D5B91}" type="sibTrans" cxnId="{F9D3CF7A-C959-483A-89D6-4B5F9CA7173E}">
      <dgm:prSet/>
      <dgm:spPr/>
      <dgm:t>
        <a:bodyPr/>
        <a:lstStyle/>
        <a:p>
          <a:endParaRPr lang="hr-HR"/>
        </a:p>
      </dgm:t>
    </dgm:pt>
    <dgm:pt modelId="{3904E508-B049-4374-8BE0-A00D1AE186E4}" type="parTrans" cxnId="{F9D3CF7A-C959-483A-89D6-4B5F9CA7173E}">
      <dgm:prSet/>
      <dgm:spPr/>
      <dgm:t>
        <a:bodyPr/>
        <a:lstStyle/>
        <a:p>
          <a:endParaRPr lang="hr-HR"/>
        </a:p>
      </dgm:t>
    </dgm:pt>
    <dgm:pt modelId="{14DB9162-CC60-4054-A1C2-948A784E7F37}">
      <dgm:prSet phldrT="[Text]"/>
      <dgm:spPr/>
      <dgm:t>
        <a:bodyPr/>
        <a:lstStyle/>
        <a:p>
          <a:r>
            <a:rPr lang="hr-HR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Obrazovanje i osposobljavanje, mladi i znanost</a:t>
          </a:r>
          <a:endParaRPr lang="hr-HR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618A6D4-A91B-4810-8B40-4ECDE9531B95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PODRUČJA</a:t>
          </a:r>
          <a:r>
            <a:rPr lang="hr-HR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RADA</a:t>
          </a:r>
          <a:endParaRPr lang="hr-HR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7CB33F-E1FF-46B5-80FD-2140E7B96E1B}" type="sibTrans" cxnId="{03268D75-A1E5-4C68-8E00-4CC52A6A0AE8}">
      <dgm:prSet/>
      <dgm:spPr/>
      <dgm:t>
        <a:bodyPr/>
        <a:lstStyle/>
        <a:p>
          <a:endParaRPr lang="hr-HR"/>
        </a:p>
      </dgm:t>
    </dgm:pt>
    <dgm:pt modelId="{282FB12C-E484-4FAA-BFD2-D781E5903ACC}" type="parTrans" cxnId="{03268D75-A1E5-4C68-8E00-4CC52A6A0AE8}">
      <dgm:prSet/>
      <dgm:spPr/>
      <dgm:t>
        <a:bodyPr/>
        <a:lstStyle/>
        <a:p>
          <a:endParaRPr lang="hr-HR"/>
        </a:p>
      </dgm:t>
    </dgm:pt>
    <dgm:pt modelId="{EED73BD6-7A39-4340-B60A-3371808C5807}" type="sibTrans" cxnId="{1EB65DE9-7B48-4F8E-8741-78C2317D422A}">
      <dgm:prSet/>
      <dgm:spPr/>
      <dgm:t>
        <a:bodyPr/>
        <a:lstStyle/>
        <a:p>
          <a:endParaRPr lang="hr-HR"/>
        </a:p>
      </dgm:t>
    </dgm:pt>
    <dgm:pt modelId="{1DA98621-9B1B-4C94-88FB-FB1B989573B1}" type="parTrans" cxnId="{1EB65DE9-7B48-4F8E-8741-78C2317D422A}">
      <dgm:prSet/>
      <dgm:spPr/>
      <dgm:t>
        <a:bodyPr/>
        <a:lstStyle/>
        <a:p>
          <a:endParaRPr lang="hr-HR"/>
        </a:p>
      </dgm:t>
    </dgm:pt>
    <dgm:pt modelId="{DD6626F1-0BCC-40ED-89EB-AD2FF0DC6D84}">
      <dgm:prSet phldrT="[Text]"/>
      <dgm:spPr/>
      <dgm:t>
        <a:bodyPr/>
        <a:lstStyle/>
        <a:p>
          <a:r>
            <a:rPr lang="hr-HR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rPr>
            <a:t>Vlada RH osniva AMPEU </a:t>
          </a:r>
          <a:endParaRPr lang="hr-HR" dirty="0">
            <a:solidFill>
              <a:srgbClr val="595959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D21129-8FCE-4473-8A58-55746A317F3E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2007</a:t>
          </a:r>
          <a:r>
            <a:rPr lang="hr-HR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hr-HR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3DA927-4369-42B5-89D7-1837B501CCC6}" type="sibTrans" cxnId="{01FD3D4E-6D2E-48D8-AD86-0A061E8113E9}">
      <dgm:prSet/>
      <dgm:spPr/>
      <dgm:t>
        <a:bodyPr/>
        <a:lstStyle/>
        <a:p>
          <a:endParaRPr lang="hr-HR"/>
        </a:p>
      </dgm:t>
    </dgm:pt>
    <dgm:pt modelId="{48F31FF8-89D9-4561-97D1-6FC2B367CB50}" type="parTrans" cxnId="{01FD3D4E-6D2E-48D8-AD86-0A061E8113E9}">
      <dgm:prSet/>
      <dgm:spPr/>
      <dgm:t>
        <a:bodyPr/>
        <a:lstStyle/>
        <a:p>
          <a:endParaRPr lang="hr-HR"/>
        </a:p>
      </dgm:t>
    </dgm:pt>
    <dgm:pt modelId="{D7DC5691-A115-4E7C-B200-9C50567A6437}" type="sibTrans" cxnId="{3B2E993F-2BCA-4C25-9AA3-A47361B6E177}">
      <dgm:prSet/>
      <dgm:spPr/>
      <dgm:t>
        <a:bodyPr/>
        <a:lstStyle/>
        <a:p>
          <a:endParaRPr lang="hr-HR"/>
        </a:p>
      </dgm:t>
    </dgm:pt>
    <dgm:pt modelId="{989A2477-DE84-4BB7-B532-4200B7BE18F2}" type="parTrans" cxnId="{3B2E993F-2BCA-4C25-9AA3-A47361B6E177}">
      <dgm:prSet/>
      <dgm:spPr/>
      <dgm:t>
        <a:bodyPr/>
        <a:lstStyle/>
        <a:p>
          <a:endParaRPr lang="hr-HR"/>
        </a:p>
      </dgm:t>
    </dgm:pt>
    <dgm:pt modelId="{0496F6A2-E116-4027-9006-639EA74F418F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NADLEŽNA</a:t>
          </a:r>
          <a:r>
            <a:rPr lang="hr-HR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MINISTARSTVA</a:t>
          </a:r>
          <a:endParaRPr lang="hr-HR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B0E645-C866-4028-AF79-EE9BEECC43CD}" type="parTrans" cxnId="{F0A11039-848B-4DEA-AEE0-AF668A48BAE6}">
      <dgm:prSet/>
      <dgm:spPr/>
      <dgm:t>
        <a:bodyPr/>
        <a:lstStyle/>
        <a:p>
          <a:endParaRPr lang="hr-HR"/>
        </a:p>
      </dgm:t>
    </dgm:pt>
    <dgm:pt modelId="{0A41658C-85A3-46A3-AD76-ADB3F5594016}" type="sibTrans" cxnId="{F0A11039-848B-4DEA-AEE0-AF668A48BAE6}">
      <dgm:prSet/>
      <dgm:spPr/>
      <dgm:t>
        <a:bodyPr/>
        <a:lstStyle/>
        <a:p>
          <a:endParaRPr lang="hr-HR"/>
        </a:p>
      </dgm:t>
    </dgm:pt>
    <dgm:pt modelId="{792B7A9A-3AC8-495D-8E1A-D2F0023841FF}">
      <dgm:prSet phldrT="[Text]"/>
      <dgm:spPr/>
      <dgm:t>
        <a:bodyPr/>
        <a:lstStyle/>
        <a:p>
          <a:r>
            <a:rPr lang="hr-HR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MZOS i MSPM</a:t>
          </a:r>
          <a:endParaRPr lang="hr-HR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23F07D-FD6E-494A-9551-5A5A0553F04F}" type="parTrans" cxnId="{794BDB7C-09C9-4E76-A455-A3F78FFF938B}">
      <dgm:prSet/>
      <dgm:spPr/>
      <dgm:t>
        <a:bodyPr/>
        <a:lstStyle/>
        <a:p>
          <a:endParaRPr lang="hr-HR"/>
        </a:p>
      </dgm:t>
    </dgm:pt>
    <dgm:pt modelId="{3D8107D8-8FC1-49B1-8F5F-DCB67E37766B}" type="sibTrans" cxnId="{794BDB7C-09C9-4E76-A455-A3F78FFF938B}">
      <dgm:prSet/>
      <dgm:spPr/>
      <dgm:t>
        <a:bodyPr/>
        <a:lstStyle/>
        <a:p>
          <a:endParaRPr lang="hr-HR"/>
        </a:p>
      </dgm:t>
    </dgm:pt>
    <dgm:pt modelId="{37B5D5BF-B75F-4167-9119-820F85F07226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2010</a:t>
          </a:r>
          <a:r>
            <a:rPr lang="hr-HR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hr-HR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2C3B91-A77C-4B5E-9AB1-C876A0E24333}" type="parTrans" cxnId="{84F9814A-2006-485C-9617-E0AA7DBD47F1}">
      <dgm:prSet/>
      <dgm:spPr/>
      <dgm:t>
        <a:bodyPr/>
        <a:lstStyle/>
        <a:p>
          <a:endParaRPr lang="hr-HR"/>
        </a:p>
      </dgm:t>
    </dgm:pt>
    <dgm:pt modelId="{B8E1A31D-A00B-4BA7-AAEB-B35E6DE4D7AE}" type="sibTrans" cxnId="{84F9814A-2006-485C-9617-E0AA7DBD47F1}">
      <dgm:prSet/>
      <dgm:spPr/>
      <dgm:t>
        <a:bodyPr/>
        <a:lstStyle/>
        <a:p>
          <a:endParaRPr lang="hr-HR"/>
        </a:p>
      </dgm:t>
    </dgm:pt>
    <dgm:pt modelId="{43A13B41-45D3-4EB0-815B-447F6EE32641}">
      <dgm:prSet phldrT="[Text]"/>
      <dgm:spPr/>
      <dgm:t>
        <a:bodyPr/>
        <a:lstStyle/>
        <a:p>
          <a:r>
            <a:rPr lang="hr-HR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Akreditacija Europske komisije za LLP i YiA</a:t>
          </a:r>
          <a:endParaRPr lang="hr-HR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DA2411-56F2-4016-81EB-553D563F33CE}" type="parTrans" cxnId="{1024BF6C-130C-4A9E-A96C-1424163DBD0B}">
      <dgm:prSet/>
      <dgm:spPr/>
      <dgm:t>
        <a:bodyPr/>
        <a:lstStyle/>
        <a:p>
          <a:endParaRPr lang="hr-HR"/>
        </a:p>
      </dgm:t>
    </dgm:pt>
    <dgm:pt modelId="{BDFFDA11-A0BC-4060-821D-98ABFCF13B4B}" type="sibTrans" cxnId="{1024BF6C-130C-4A9E-A96C-1424163DBD0B}">
      <dgm:prSet/>
      <dgm:spPr/>
      <dgm:t>
        <a:bodyPr/>
        <a:lstStyle/>
        <a:p>
          <a:endParaRPr lang="hr-HR"/>
        </a:p>
      </dgm:t>
    </dgm:pt>
    <dgm:pt modelId="{95F0265F-B65E-4754-B1A5-0848F9975F96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2011</a:t>
          </a:r>
          <a:r>
            <a:rPr lang="hr-HR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hr-HR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D9D747-C60C-4E56-9032-2AA81F72EFC6}" type="parTrans" cxnId="{9E5D68D7-3C83-48F8-AEE4-A18F257B808D}">
      <dgm:prSet/>
      <dgm:spPr/>
      <dgm:t>
        <a:bodyPr/>
        <a:lstStyle/>
        <a:p>
          <a:endParaRPr lang="hr-HR"/>
        </a:p>
      </dgm:t>
    </dgm:pt>
    <dgm:pt modelId="{CAB2148A-F44E-48EA-BA1F-BFB06A466D0F}" type="sibTrans" cxnId="{9E5D68D7-3C83-48F8-AEE4-A18F257B808D}">
      <dgm:prSet/>
      <dgm:spPr/>
      <dgm:t>
        <a:bodyPr/>
        <a:lstStyle/>
        <a:p>
          <a:endParaRPr lang="hr-HR"/>
        </a:p>
      </dgm:t>
    </dgm:pt>
    <dgm:pt modelId="{2BD637F7-02B3-49B0-9818-1E2EBEE9AB9A}">
      <dgm:prSet phldrT="[Text]"/>
      <dgm:spPr/>
      <dgm:t>
        <a:bodyPr/>
        <a:lstStyle/>
        <a:p>
          <a:r>
            <a:rPr lang="pt-BR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RH punopravno pristupa programima</a:t>
          </a:r>
          <a:endParaRPr lang="hr-HR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9A825E-F5A3-4E1B-A6BE-31F8419EC4DF}" type="parTrans" cxnId="{8D673197-5EAC-4609-A267-8F6CFF3A8E3C}">
      <dgm:prSet/>
      <dgm:spPr/>
      <dgm:t>
        <a:bodyPr/>
        <a:lstStyle/>
        <a:p>
          <a:endParaRPr lang="hr-HR"/>
        </a:p>
      </dgm:t>
    </dgm:pt>
    <dgm:pt modelId="{3BE85FF2-9023-49FA-9015-9F84DE8B33BE}" type="sibTrans" cxnId="{8D673197-5EAC-4609-A267-8F6CFF3A8E3C}">
      <dgm:prSet/>
      <dgm:spPr/>
      <dgm:t>
        <a:bodyPr/>
        <a:lstStyle/>
        <a:p>
          <a:endParaRPr lang="hr-HR"/>
        </a:p>
      </dgm:t>
    </dgm:pt>
    <dgm:pt modelId="{7776A918-78F8-4398-84EF-1CC474D14B65}">
      <dgm:prSet phldrT="[Text]"/>
      <dgm:spPr>
        <a:solidFill>
          <a:srgbClr val="2FB1CC"/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hr-H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1. SIJEČNJA 2014. </a:t>
          </a:r>
          <a:endParaRPr lang="hr-HR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6105E89-8061-4A9B-AD85-41F853ED4B72}" type="parTrans" cxnId="{DE74CFB7-C47D-43EF-9C3D-89982A0826BA}">
      <dgm:prSet/>
      <dgm:spPr/>
      <dgm:t>
        <a:bodyPr/>
        <a:lstStyle/>
        <a:p>
          <a:endParaRPr lang="hr-HR"/>
        </a:p>
      </dgm:t>
    </dgm:pt>
    <dgm:pt modelId="{5B8598AA-8987-4044-958B-FD9D8B19714A}" type="sibTrans" cxnId="{DE74CFB7-C47D-43EF-9C3D-89982A0826BA}">
      <dgm:prSet/>
      <dgm:spPr/>
      <dgm:t>
        <a:bodyPr/>
        <a:lstStyle/>
        <a:p>
          <a:endParaRPr lang="hr-HR"/>
        </a:p>
      </dgm:t>
    </dgm:pt>
    <dgm:pt modelId="{F0EBA0C2-3718-4436-95E1-6D9D22E05E22}">
      <dgm:prSet phldrT="[Text]"/>
      <dgm:spPr/>
      <dgm:t>
        <a:bodyPr/>
        <a:lstStyle/>
        <a:p>
          <a:r>
            <a:rPr lang="pl-PL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Nacionalna agencija za program Erasmus+</a:t>
          </a:r>
          <a:endParaRPr lang="hr-HR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B5846D-03E4-4B8D-80C7-73CDA46DD3F1}" type="parTrans" cxnId="{4A6C4EE3-C10D-46E7-AE55-36B87E0D0015}">
      <dgm:prSet/>
      <dgm:spPr/>
      <dgm:t>
        <a:bodyPr/>
        <a:lstStyle/>
        <a:p>
          <a:endParaRPr lang="hr-HR"/>
        </a:p>
      </dgm:t>
    </dgm:pt>
    <dgm:pt modelId="{31720950-54B1-4E2A-A5F8-A991EF8548EE}" type="sibTrans" cxnId="{4A6C4EE3-C10D-46E7-AE55-36B87E0D0015}">
      <dgm:prSet/>
      <dgm:spPr/>
      <dgm:t>
        <a:bodyPr/>
        <a:lstStyle/>
        <a:p>
          <a:endParaRPr lang="hr-HR"/>
        </a:p>
      </dgm:t>
    </dgm:pt>
    <dgm:pt modelId="{EDE0BCA6-FE88-4B0E-9A27-E5CB60B36D99}" type="pres">
      <dgm:prSet presAssocID="{D5D77884-4634-4A28-8564-8A4F986C95AD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hr-HR"/>
        </a:p>
      </dgm:t>
    </dgm:pt>
    <dgm:pt modelId="{4765291A-9ECB-49DE-88C8-B508BD8CB724}" type="pres">
      <dgm:prSet presAssocID="{03D21129-8FCE-4473-8A58-55746A317F3E}" presName="composite" presStyleCnt="0"/>
      <dgm:spPr/>
    </dgm:pt>
    <dgm:pt modelId="{3C2BFA3F-BF1F-48AD-8E31-2D91A2600F0E}" type="pres">
      <dgm:prSet presAssocID="{03D21129-8FCE-4473-8A58-55746A317F3E}" presName="FirstChild" presStyleLbl="revTx" presStyleIdx="0" presStyleCnt="8" custScaleX="90001" custLinFactNeighborX="2056" custLinFactNeighborY="-5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17603F4-5A81-4F7A-9DC7-6E45F1C9FBC3}" type="pres">
      <dgm:prSet presAssocID="{03D21129-8FCE-4473-8A58-55746A317F3E}" presName="Parent" presStyleLbl="alignNode1" presStyleIdx="0" presStyleCnt="8" custScaleX="134653" custLinFactNeighborX="-26101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B456C94-709F-4265-BD26-664FD4B3D5A2}" type="pres">
      <dgm:prSet presAssocID="{03D21129-8FCE-4473-8A58-55746A317F3E}" presName="Accent" presStyleLbl="parChTrans1D1" presStyleIdx="0" presStyleCnt="8"/>
      <dgm:spPr/>
    </dgm:pt>
    <dgm:pt modelId="{9BED0DBD-336E-4B54-80AA-4C683D5A0A24}" type="pres">
      <dgm:prSet presAssocID="{043DA927-4369-42B5-89D7-1837B501CCC6}" presName="sibTrans" presStyleCnt="0"/>
      <dgm:spPr/>
    </dgm:pt>
    <dgm:pt modelId="{9FD7B534-816B-46CF-A39F-01A81568772E}" type="pres">
      <dgm:prSet presAssocID="{9618A6D4-A91B-4810-8B40-4ECDE9531B95}" presName="composite" presStyleCnt="0"/>
      <dgm:spPr/>
    </dgm:pt>
    <dgm:pt modelId="{D38A9EC0-5444-4734-A6AD-53980ABD7DF0}" type="pres">
      <dgm:prSet presAssocID="{9618A6D4-A91B-4810-8B40-4ECDE9531B95}" presName="FirstChild" presStyleLbl="revTx" presStyleIdx="1" presStyleCnt="8" custScaleX="90001" custLinFactNeighborX="2056" custLinFactNeighborY="-74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BE3134F-5F19-4B6A-B299-7D49C9588CD7}" type="pres">
      <dgm:prSet presAssocID="{9618A6D4-A91B-4810-8B40-4ECDE9531B95}" presName="Parent" presStyleLbl="alignNode1" presStyleIdx="1" presStyleCnt="8" custScaleX="134653" custLinFactNeighborX="-28628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5F159D1-7B52-4BC7-85F0-07588D88713F}" type="pres">
      <dgm:prSet presAssocID="{9618A6D4-A91B-4810-8B40-4ECDE9531B95}" presName="Accent" presStyleLbl="parChTrans1D1" presStyleIdx="1" presStyleCnt="8"/>
      <dgm:spPr/>
    </dgm:pt>
    <dgm:pt modelId="{488581E4-72CF-4943-BBE3-583629FF20EE}" type="pres">
      <dgm:prSet presAssocID="{647CB33F-E1FF-46B5-80FD-2140E7B96E1B}" presName="sibTrans" presStyleCnt="0"/>
      <dgm:spPr/>
    </dgm:pt>
    <dgm:pt modelId="{0D7C2EAC-D14D-460D-9DDC-89928E22CCBB}" type="pres">
      <dgm:prSet presAssocID="{D7F55E75-A337-4802-8716-A802F4CFC6A5}" presName="composite" presStyleCnt="0"/>
      <dgm:spPr/>
    </dgm:pt>
    <dgm:pt modelId="{AFA150F1-2690-49FF-81D5-59A7D7DB3BA0}" type="pres">
      <dgm:prSet presAssocID="{D7F55E75-A337-4802-8716-A802F4CFC6A5}" presName="FirstChild" presStyleLbl="revTx" presStyleIdx="2" presStyleCnt="8" custScaleX="90001" custLinFactNeighborX="2056" custLinFactNeighborY="-74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28DB220-3144-4964-9783-90C6DED2C827}" type="pres">
      <dgm:prSet presAssocID="{D7F55E75-A337-4802-8716-A802F4CFC6A5}" presName="Parent" presStyleLbl="alignNode1" presStyleIdx="2" presStyleCnt="8" custScaleX="134653" custLinFactNeighborX="-28628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D426D71-99C1-40EB-9D01-3F3B1C5221D8}" type="pres">
      <dgm:prSet presAssocID="{D7F55E75-A337-4802-8716-A802F4CFC6A5}" presName="Accent" presStyleLbl="parChTrans1D1" presStyleIdx="2" presStyleCnt="8"/>
      <dgm:spPr/>
    </dgm:pt>
    <dgm:pt modelId="{58E35F1C-AAC6-4EB2-8C7E-CAF437A24D59}" type="pres">
      <dgm:prSet presAssocID="{A0025AF0-CB0B-4881-A668-429C57EBFA7C}" presName="sibTrans" presStyleCnt="0"/>
      <dgm:spPr/>
    </dgm:pt>
    <dgm:pt modelId="{A7C71B61-8FE8-4050-ADB1-98BE0C71159F}" type="pres">
      <dgm:prSet presAssocID="{0AA99B3F-F5F5-49AB-A243-6161B1EFBE6E}" presName="composite" presStyleCnt="0"/>
      <dgm:spPr/>
    </dgm:pt>
    <dgm:pt modelId="{D998C4E0-3473-4531-9C2E-9A933AFE3314}" type="pres">
      <dgm:prSet presAssocID="{0AA99B3F-F5F5-49AB-A243-6161B1EFBE6E}" presName="FirstChild" presStyleLbl="revTx" presStyleIdx="3" presStyleCnt="8" custScaleX="90001" custLinFactNeighborX="2056" custLinFactNeighborY="-74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3FC560E-C6ED-42C0-8422-0B07513B8094}" type="pres">
      <dgm:prSet presAssocID="{0AA99B3F-F5F5-49AB-A243-6161B1EFBE6E}" presName="Parent" presStyleLbl="alignNode1" presStyleIdx="3" presStyleCnt="8" custScaleX="134653" custLinFactNeighborX="-28628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2420DC3-776B-4828-A196-5474037ACE74}" type="pres">
      <dgm:prSet presAssocID="{0AA99B3F-F5F5-49AB-A243-6161B1EFBE6E}" presName="Accent" presStyleLbl="parChTrans1D1" presStyleIdx="3" presStyleCnt="8"/>
      <dgm:spPr/>
    </dgm:pt>
    <dgm:pt modelId="{C46C1157-8D49-4CA7-9851-A480F618657A}" type="pres">
      <dgm:prSet presAssocID="{A9142BF9-F4AF-4E53-8FE5-B2E7E41D832D}" presName="sibTrans" presStyleCnt="0"/>
      <dgm:spPr/>
    </dgm:pt>
    <dgm:pt modelId="{D5C37FC6-FEC9-44C2-9D9F-A550384A4938}" type="pres">
      <dgm:prSet presAssocID="{0496F6A2-E116-4027-9006-639EA74F418F}" presName="composite" presStyleCnt="0"/>
      <dgm:spPr/>
    </dgm:pt>
    <dgm:pt modelId="{9581CBE8-209B-433B-9149-1337A83A1FCF}" type="pres">
      <dgm:prSet presAssocID="{0496F6A2-E116-4027-9006-639EA74F418F}" presName="FirstChild" presStyleLbl="revTx" presStyleIdx="4" presStyleCnt="8" custScaleX="90001" custLinFactNeighborX="2056" custLinFactNeighborY="-74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D9FAE25-79A9-431D-99AA-79D4AF3C6B82}" type="pres">
      <dgm:prSet presAssocID="{0496F6A2-E116-4027-9006-639EA74F418F}" presName="Parent" presStyleLbl="alignNode1" presStyleIdx="4" presStyleCnt="8" custScaleX="134653" custLinFactNeighborX="-28628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C9227E7-30CE-4E35-81BD-5CD242AF0EC5}" type="pres">
      <dgm:prSet presAssocID="{0496F6A2-E116-4027-9006-639EA74F418F}" presName="Accent" presStyleLbl="parChTrans1D1" presStyleIdx="4" presStyleCnt="8"/>
      <dgm:spPr/>
    </dgm:pt>
    <dgm:pt modelId="{609D47F2-71B9-4A7A-95A0-5A0C8D6EE236}" type="pres">
      <dgm:prSet presAssocID="{0A41658C-85A3-46A3-AD76-ADB3F5594016}" presName="sibTrans" presStyleCnt="0"/>
      <dgm:spPr/>
    </dgm:pt>
    <dgm:pt modelId="{D600085D-E524-4EC3-AAC9-EF1A140BFB81}" type="pres">
      <dgm:prSet presAssocID="{37B5D5BF-B75F-4167-9119-820F85F07226}" presName="composite" presStyleCnt="0"/>
      <dgm:spPr/>
    </dgm:pt>
    <dgm:pt modelId="{4721D631-A4EE-4B27-BCE1-D72F105F46B2}" type="pres">
      <dgm:prSet presAssocID="{37B5D5BF-B75F-4167-9119-820F85F07226}" presName="FirstChild" presStyleLbl="revTx" presStyleIdx="5" presStyleCnt="8" custScaleX="90001" custLinFactNeighborX="2056" custLinFactNeighborY="-74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5AACC1D-5E8B-4498-8237-25DB17E71BD2}" type="pres">
      <dgm:prSet presAssocID="{37B5D5BF-B75F-4167-9119-820F85F07226}" presName="Parent" presStyleLbl="alignNode1" presStyleIdx="5" presStyleCnt="8" custScaleX="134653" custLinFactNeighborX="-28628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30F0A82-5976-4CD3-8ADA-27839D55AA19}" type="pres">
      <dgm:prSet presAssocID="{37B5D5BF-B75F-4167-9119-820F85F07226}" presName="Accent" presStyleLbl="parChTrans1D1" presStyleIdx="5" presStyleCnt="8"/>
      <dgm:spPr/>
    </dgm:pt>
    <dgm:pt modelId="{99DC2FB1-7DB9-44CB-93E8-76E72348E3A3}" type="pres">
      <dgm:prSet presAssocID="{B8E1A31D-A00B-4BA7-AAEB-B35E6DE4D7AE}" presName="sibTrans" presStyleCnt="0"/>
      <dgm:spPr/>
    </dgm:pt>
    <dgm:pt modelId="{F16A1B8C-02B1-4D7E-AEBC-44D7D61657CC}" type="pres">
      <dgm:prSet presAssocID="{95F0265F-B65E-4754-B1A5-0848F9975F96}" presName="composite" presStyleCnt="0"/>
      <dgm:spPr/>
    </dgm:pt>
    <dgm:pt modelId="{3A238AC7-7E98-4B4F-842C-F836049CA44E}" type="pres">
      <dgm:prSet presAssocID="{95F0265F-B65E-4754-B1A5-0848F9975F96}" presName="FirstChild" presStyleLbl="revTx" presStyleIdx="6" presStyleCnt="8" custScaleX="90001" custLinFactNeighborX="2056" custLinFactNeighborY="-74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588FB801-C646-49AD-8BFA-0216C48A760D}" type="pres">
      <dgm:prSet presAssocID="{95F0265F-B65E-4754-B1A5-0848F9975F96}" presName="Parent" presStyleLbl="alignNode1" presStyleIdx="6" presStyleCnt="8" custScaleX="134653" custLinFactNeighborX="-28628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E0E92DD-1245-4B36-A79F-E42530FB09E9}" type="pres">
      <dgm:prSet presAssocID="{95F0265F-B65E-4754-B1A5-0848F9975F96}" presName="Accent" presStyleLbl="parChTrans1D1" presStyleIdx="6" presStyleCnt="8"/>
      <dgm:spPr/>
    </dgm:pt>
    <dgm:pt modelId="{75787B64-1639-4B8D-907C-C350408BB28E}" type="pres">
      <dgm:prSet presAssocID="{CAB2148A-F44E-48EA-BA1F-BFB06A466D0F}" presName="sibTrans" presStyleCnt="0"/>
      <dgm:spPr/>
    </dgm:pt>
    <dgm:pt modelId="{D198C764-8B95-4F56-AE5E-B30E973729EC}" type="pres">
      <dgm:prSet presAssocID="{7776A918-78F8-4398-84EF-1CC474D14B65}" presName="composite" presStyleCnt="0"/>
      <dgm:spPr/>
    </dgm:pt>
    <dgm:pt modelId="{487BED63-9539-4883-98AB-948DCEE9272B}" type="pres">
      <dgm:prSet presAssocID="{7776A918-78F8-4398-84EF-1CC474D14B65}" presName="FirstChild" presStyleLbl="revTx" presStyleIdx="7" presStyleCnt="8" custScaleX="90001" custLinFactNeighborX="2056" custLinFactNeighborY="-74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C7EF813-9BFC-4A67-97FA-B17F883FA97C}" type="pres">
      <dgm:prSet presAssocID="{7776A918-78F8-4398-84EF-1CC474D14B65}" presName="Parent" presStyleLbl="alignNode1" presStyleIdx="7" presStyleCnt="8" custScaleX="134653" custLinFactNeighborX="-28628" custLinFactNeighborY="-501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BF3187F2-03FE-4FB9-97DE-BF10B3FD59AE}" type="pres">
      <dgm:prSet presAssocID="{7776A918-78F8-4398-84EF-1CC474D14B65}" presName="Accent" presStyleLbl="parChTrans1D1" presStyleIdx="7" presStyleCnt="8"/>
      <dgm:spPr/>
    </dgm:pt>
  </dgm:ptLst>
  <dgm:cxnLst>
    <dgm:cxn modelId="{9E5D68D7-3C83-48F8-AEE4-A18F257B808D}" srcId="{D5D77884-4634-4A28-8564-8A4F986C95AD}" destId="{95F0265F-B65E-4754-B1A5-0848F9975F96}" srcOrd="6" destOrd="0" parTransId="{39D9D747-C60C-4E56-9032-2AA81F72EFC6}" sibTransId="{CAB2148A-F44E-48EA-BA1F-BFB06A466D0F}"/>
    <dgm:cxn modelId="{01FD3D4E-6D2E-48D8-AD86-0A061E8113E9}" srcId="{D5D77884-4634-4A28-8564-8A4F986C95AD}" destId="{03D21129-8FCE-4473-8A58-55746A317F3E}" srcOrd="0" destOrd="0" parTransId="{48F31FF8-89D9-4561-97D1-6FC2B367CB50}" sibTransId="{043DA927-4369-42B5-89D7-1837B501CCC6}"/>
    <dgm:cxn modelId="{671FAE23-DE28-455D-AE33-466CD213EA6A}" type="presOf" srcId="{0AA99B3F-F5F5-49AB-A243-6161B1EFBE6E}" destId="{C3FC560E-C6ED-42C0-8422-0B07513B8094}" srcOrd="0" destOrd="0" presId="urn:microsoft.com/office/officeart/2011/layout/TabList"/>
    <dgm:cxn modelId="{1024BF6C-130C-4A9E-A96C-1424163DBD0B}" srcId="{37B5D5BF-B75F-4167-9119-820F85F07226}" destId="{43A13B41-45D3-4EB0-815B-447F6EE32641}" srcOrd="0" destOrd="0" parTransId="{A5DA2411-56F2-4016-81EB-553D563F33CE}" sibTransId="{BDFFDA11-A0BC-4060-821D-98ABFCF13B4B}"/>
    <dgm:cxn modelId="{5A93E33A-C1FE-4926-9427-D7D6E7835F14}" type="presOf" srcId="{9618A6D4-A91B-4810-8B40-4ECDE9531B95}" destId="{4BE3134F-5F19-4B6A-B299-7D49C9588CD7}" srcOrd="0" destOrd="0" presId="urn:microsoft.com/office/officeart/2011/layout/TabList"/>
    <dgm:cxn modelId="{03268D75-A1E5-4C68-8E00-4CC52A6A0AE8}" srcId="{D5D77884-4634-4A28-8564-8A4F986C95AD}" destId="{9618A6D4-A91B-4810-8B40-4ECDE9531B95}" srcOrd="1" destOrd="0" parTransId="{282FB12C-E484-4FAA-BFD2-D781E5903ACC}" sibTransId="{647CB33F-E1FF-46B5-80FD-2140E7B96E1B}"/>
    <dgm:cxn modelId="{4A9F879C-77FB-4A60-B963-CF3612EC4706}" type="presOf" srcId="{03D21129-8FCE-4473-8A58-55746A317F3E}" destId="{717603F4-5A81-4F7A-9DC7-6E45F1C9FBC3}" srcOrd="0" destOrd="0" presId="urn:microsoft.com/office/officeart/2011/layout/TabList"/>
    <dgm:cxn modelId="{F8DA7DE7-1AB5-4768-A144-128D798EC0F3}" srcId="{0AA99B3F-F5F5-49AB-A243-6161B1EFBE6E}" destId="{4271C9C1-E564-44AA-948E-B0F86DFCF6BF}" srcOrd="0" destOrd="0" parTransId="{B7305B57-6F33-4DB9-90B0-CC8717E4F4E7}" sibTransId="{3B00AE26-D15D-49DC-B83C-C5E7D4213C91}"/>
    <dgm:cxn modelId="{B0E1DFD6-728F-4DA4-9B17-D24F4ACBAC8B}" type="presOf" srcId="{7776A918-78F8-4398-84EF-1CC474D14B65}" destId="{DC7EF813-9BFC-4A67-97FA-B17F883FA97C}" srcOrd="0" destOrd="0" presId="urn:microsoft.com/office/officeart/2011/layout/TabList"/>
    <dgm:cxn modelId="{D166B0B2-2D99-4826-B33C-8C7627F100BF}" type="presOf" srcId="{F0EBA0C2-3718-4436-95E1-6D9D22E05E22}" destId="{487BED63-9539-4883-98AB-948DCEE9272B}" srcOrd="0" destOrd="0" presId="urn:microsoft.com/office/officeart/2011/layout/TabList"/>
    <dgm:cxn modelId="{3B2E993F-2BCA-4C25-9AA3-A47361B6E177}" srcId="{03D21129-8FCE-4473-8A58-55746A317F3E}" destId="{DD6626F1-0BCC-40ED-89EB-AD2FF0DC6D84}" srcOrd="0" destOrd="0" parTransId="{989A2477-DE84-4BB7-B532-4200B7BE18F2}" sibTransId="{D7DC5691-A115-4E7C-B200-9C50567A6437}"/>
    <dgm:cxn modelId="{7992A9F0-F4A1-425A-B67B-A8E9E0A9814F}" type="presOf" srcId="{95F0265F-B65E-4754-B1A5-0848F9975F96}" destId="{588FB801-C646-49AD-8BFA-0216C48A760D}" srcOrd="0" destOrd="0" presId="urn:microsoft.com/office/officeart/2011/layout/TabList"/>
    <dgm:cxn modelId="{71C239E9-1D0A-42A2-8166-EB75B2853F57}" type="presOf" srcId="{43A13B41-45D3-4EB0-815B-447F6EE32641}" destId="{4721D631-A4EE-4B27-BCE1-D72F105F46B2}" srcOrd="0" destOrd="0" presId="urn:microsoft.com/office/officeart/2011/layout/TabList"/>
    <dgm:cxn modelId="{D8F5EA3E-956D-49A7-9503-76A99B94C7FA}" type="presOf" srcId="{37B5D5BF-B75F-4167-9119-820F85F07226}" destId="{95AACC1D-5E8B-4498-8237-25DB17E71BD2}" srcOrd="0" destOrd="0" presId="urn:microsoft.com/office/officeart/2011/layout/TabList"/>
    <dgm:cxn modelId="{10FC331B-0F0F-4F27-B921-875D8642939B}" type="presOf" srcId="{0496F6A2-E116-4027-9006-639EA74F418F}" destId="{6D9FAE25-79A9-431D-99AA-79D4AF3C6B82}" srcOrd="0" destOrd="0" presId="urn:microsoft.com/office/officeart/2011/layout/TabList"/>
    <dgm:cxn modelId="{794BDB7C-09C9-4E76-A455-A3F78FFF938B}" srcId="{0496F6A2-E116-4027-9006-639EA74F418F}" destId="{792B7A9A-3AC8-495D-8E1A-D2F0023841FF}" srcOrd="0" destOrd="0" parTransId="{7923F07D-FD6E-494A-9551-5A5A0553F04F}" sibTransId="{3D8107D8-8FC1-49B1-8F5F-DCB67E37766B}"/>
    <dgm:cxn modelId="{F9D3CF7A-C959-483A-89D6-4B5F9CA7173E}" srcId="{D7F55E75-A337-4802-8716-A802F4CFC6A5}" destId="{A40E581A-6EA2-4809-84D5-135CDF502A06}" srcOrd="0" destOrd="0" parTransId="{3904E508-B049-4374-8BE0-A00D1AE186E4}" sibTransId="{3EEEAAFD-1700-4619-AFA0-A2618C5D5B91}"/>
    <dgm:cxn modelId="{A8224EE5-65E1-4A36-9571-BFDDDA31B6C5}" type="presOf" srcId="{4271C9C1-E564-44AA-948E-B0F86DFCF6BF}" destId="{D998C4E0-3473-4531-9C2E-9A933AFE3314}" srcOrd="0" destOrd="0" presId="urn:microsoft.com/office/officeart/2011/layout/TabList"/>
    <dgm:cxn modelId="{1FF9F59C-CC21-448D-822F-861FEA26AC28}" srcId="{D5D77884-4634-4A28-8564-8A4F986C95AD}" destId="{0AA99B3F-F5F5-49AB-A243-6161B1EFBE6E}" srcOrd="3" destOrd="0" parTransId="{2E7D6CB1-0517-4E31-A01F-DC5880264E7B}" sibTransId="{A9142BF9-F4AF-4E53-8FE5-B2E7E41D832D}"/>
    <dgm:cxn modelId="{FACDECF9-671B-43D3-8990-FFF702B7D9EF}" type="presOf" srcId="{2BD637F7-02B3-49B0-9818-1E2EBEE9AB9A}" destId="{3A238AC7-7E98-4B4F-842C-F836049CA44E}" srcOrd="0" destOrd="0" presId="urn:microsoft.com/office/officeart/2011/layout/TabList"/>
    <dgm:cxn modelId="{C112E8EE-0B4F-4A32-A5DB-398C60B132DF}" type="presOf" srcId="{792B7A9A-3AC8-495D-8E1A-D2F0023841FF}" destId="{9581CBE8-209B-433B-9149-1337A83A1FCF}" srcOrd="0" destOrd="0" presId="urn:microsoft.com/office/officeart/2011/layout/TabList"/>
    <dgm:cxn modelId="{1EB65DE9-7B48-4F8E-8741-78C2317D422A}" srcId="{9618A6D4-A91B-4810-8B40-4ECDE9531B95}" destId="{14DB9162-CC60-4054-A1C2-948A784E7F37}" srcOrd="0" destOrd="0" parTransId="{1DA98621-9B1B-4C94-88FB-FB1B989573B1}" sibTransId="{EED73BD6-7A39-4340-B60A-3371808C5807}"/>
    <dgm:cxn modelId="{09259CA8-60D4-4E67-AB92-E3F0FD3327D3}" type="presOf" srcId="{D5D77884-4634-4A28-8564-8A4F986C95AD}" destId="{EDE0BCA6-FE88-4B0E-9A27-E5CB60B36D99}" srcOrd="0" destOrd="0" presId="urn:microsoft.com/office/officeart/2011/layout/TabList"/>
    <dgm:cxn modelId="{84F9814A-2006-485C-9617-E0AA7DBD47F1}" srcId="{D5D77884-4634-4A28-8564-8A4F986C95AD}" destId="{37B5D5BF-B75F-4167-9119-820F85F07226}" srcOrd="5" destOrd="0" parTransId="{642C3B91-A77C-4B5E-9AB1-C876A0E24333}" sibTransId="{B8E1A31D-A00B-4BA7-AAEB-B35E6DE4D7AE}"/>
    <dgm:cxn modelId="{DE74CFB7-C47D-43EF-9C3D-89982A0826BA}" srcId="{D5D77884-4634-4A28-8564-8A4F986C95AD}" destId="{7776A918-78F8-4398-84EF-1CC474D14B65}" srcOrd="7" destOrd="0" parTransId="{96105E89-8061-4A9B-AD85-41F853ED4B72}" sibTransId="{5B8598AA-8987-4044-958B-FD9D8B19714A}"/>
    <dgm:cxn modelId="{4A6C4EE3-C10D-46E7-AE55-36B87E0D0015}" srcId="{7776A918-78F8-4398-84EF-1CC474D14B65}" destId="{F0EBA0C2-3718-4436-95E1-6D9D22E05E22}" srcOrd="0" destOrd="0" parTransId="{E3B5846D-03E4-4B8D-80C7-73CDA46DD3F1}" sibTransId="{31720950-54B1-4E2A-A5F8-A991EF8548EE}"/>
    <dgm:cxn modelId="{8D673197-5EAC-4609-A267-8F6CFF3A8E3C}" srcId="{95F0265F-B65E-4754-B1A5-0848F9975F96}" destId="{2BD637F7-02B3-49B0-9818-1E2EBEE9AB9A}" srcOrd="0" destOrd="0" parTransId="{BA9A825E-F5A3-4E1B-A6BE-31F8419EC4DF}" sibTransId="{3BE85FF2-9023-49FA-9015-9F84DE8B33BE}"/>
    <dgm:cxn modelId="{F0A11039-848B-4DEA-AEE0-AF668A48BAE6}" srcId="{D5D77884-4634-4A28-8564-8A4F986C95AD}" destId="{0496F6A2-E116-4027-9006-639EA74F418F}" srcOrd="4" destOrd="0" parTransId="{60B0E645-C866-4028-AF79-EE9BEECC43CD}" sibTransId="{0A41658C-85A3-46A3-AD76-ADB3F5594016}"/>
    <dgm:cxn modelId="{3794C777-26E3-4E85-85AF-E71E0FD1E5BD}" type="presOf" srcId="{DD6626F1-0BCC-40ED-89EB-AD2FF0DC6D84}" destId="{3C2BFA3F-BF1F-48AD-8E31-2D91A2600F0E}" srcOrd="0" destOrd="0" presId="urn:microsoft.com/office/officeart/2011/layout/TabList"/>
    <dgm:cxn modelId="{D688E0BB-A203-4152-A987-BC81CBA6373A}" type="presOf" srcId="{A40E581A-6EA2-4809-84D5-135CDF502A06}" destId="{AFA150F1-2690-49FF-81D5-59A7D7DB3BA0}" srcOrd="0" destOrd="0" presId="urn:microsoft.com/office/officeart/2011/layout/TabList"/>
    <dgm:cxn modelId="{C4FD3961-F889-49F7-B1E5-7B629EFBF84B}" type="presOf" srcId="{D7F55E75-A337-4802-8716-A802F4CFC6A5}" destId="{728DB220-3144-4964-9783-90C6DED2C827}" srcOrd="0" destOrd="0" presId="urn:microsoft.com/office/officeart/2011/layout/TabList"/>
    <dgm:cxn modelId="{EC6479B5-B465-4DC8-918A-1D79B39647D1}" type="presOf" srcId="{14DB9162-CC60-4054-A1C2-948A784E7F37}" destId="{D38A9EC0-5444-4734-A6AD-53980ABD7DF0}" srcOrd="0" destOrd="0" presId="urn:microsoft.com/office/officeart/2011/layout/TabList"/>
    <dgm:cxn modelId="{2FE0C0FC-719F-4E31-884A-69701B17E4B8}" srcId="{D5D77884-4634-4A28-8564-8A4F986C95AD}" destId="{D7F55E75-A337-4802-8716-A802F4CFC6A5}" srcOrd="2" destOrd="0" parTransId="{F0C93723-D5B1-41F0-AC8A-512B3587FA38}" sibTransId="{A0025AF0-CB0B-4881-A668-429C57EBFA7C}"/>
    <dgm:cxn modelId="{898F1111-75D0-49AE-BF60-7C756726054F}" type="presParOf" srcId="{EDE0BCA6-FE88-4B0E-9A27-E5CB60B36D99}" destId="{4765291A-9ECB-49DE-88C8-B508BD8CB724}" srcOrd="0" destOrd="0" presId="urn:microsoft.com/office/officeart/2011/layout/TabList"/>
    <dgm:cxn modelId="{94443E9D-B6BB-4F91-8B65-492C0EFE42CA}" type="presParOf" srcId="{4765291A-9ECB-49DE-88C8-B508BD8CB724}" destId="{3C2BFA3F-BF1F-48AD-8E31-2D91A2600F0E}" srcOrd="0" destOrd="0" presId="urn:microsoft.com/office/officeart/2011/layout/TabList"/>
    <dgm:cxn modelId="{4FDFCE32-A43F-432D-9215-4F90A64E3B28}" type="presParOf" srcId="{4765291A-9ECB-49DE-88C8-B508BD8CB724}" destId="{717603F4-5A81-4F7A-9DC7-6E45F1C9FBC3}" srcOrd="1" destOrd="0" presId="urn:microsoft.com/office/officeart/2011/layout/TabList"/>
    <dgm:cxn modelId="{F65CFA33-1F26-4EFF-BCA6-308B29B7C17E}" type="presParOf" srcId="{4765291A-9ECB-49DE-88C8-B508BD8CB724}" destId="{FB456C94-709F-4265-BD26-664FD4B3D5A2}" srcOrd="2" destOrd="0" presId="urn:microsoft.com/office/officeart/2011/layout/TabList"/>
    <dgm:cxn modelId="{FD815C5C-A72A-4656-B472-CDAB6C1ADA87}" type="presParOf" srcId="{EDE0BCA6-FE88-4B0E-9A27-E5CB60B36D99}" destId="{9BED0DBD-336E-4B54-80AA-4C683D5A0A24}" srcOrd="1" destOrd="0" presId="urn:microsoft.com/office/officeart/2011/layout/TabList"/>
    <dgm:cxn modelId="{6B68389D-6819-43F1-A8FD-EE5A7DA26EBE}" type="presParOf" srcId="{EDE0BCA6-FE88-4B0E-9A27-E5CB60B36D99}" destId="{9FD7B534-816B-46CF-A39F-01A81568772E}" srcOrd="2" destOrd="0" presId="urn:microsoft.com/office/officeart/2011/layout/TabList"/>
    <dgm:cxn modelId="{B89FAA9C-9204-403D-8091-7984D202F131}" type="presParOf" srcId="{9FD7B534-816B-46CF-A39F-01A81568772E}" destId="{D38A9EC0-5444-4734-A6AD-53980ABD7DF0}" srcOrd="0" destOrd="0" presId="urn:microsoft.com/office/officeart/2011/layout/TabList"/>
    <dgm:cxn modelId="{B8E52273-E90E-466B-9CEE-AD1ABA066368}" type="presParOf" srcId="{9FD7B534-816B-46CF-A39F-01A81568772E}" destId="{4BE3134F-5F19-4B6A-B299-7D49C9588CD7}" srcOrd="1" destOrd="0" presId="urn:microsoft.com/office/officeart/2011/layout/TabList"/>
    <dgm:cxn modelId="{C92DD813-704B-48EC-A99E-D776D0CA7622}" type="presParOf" srcId="{9FD7B534-816B-46CF-A39F-01A81568772E}" destId="{D5F159D1-7B52-4BC7-85F0-07588D88713F}" srcOrd="2" destOrd="0" presId="urn:microsoft.com/office/officeart/2011/layout/TabList"/>
    <dgm:cxn modelId="{C80005A2-0FC1-446D-9418-275E0339B49A}" type="presParOf" srcId="{EDE0BCA6-FE88-4B0E-9A27-E5CB60B36D99}" destId="{488581E4-72CF-4943-BBE3-583629FF20EE}" srcOrd="3" destOrd="0" presId="urn:microsoft.com/office/officeart/2011/layout/TabList"/>
    <dgm:cxn modelId="{40A6ACC0-AFA7-45CC-92BB-DAD617DC58A2}" type="presParOf" srcId="{EDE0BCA6-FE88-4B0E-9A27-E5CB60B36D99}" destId="{0D7C2EAC-D14D-460D-9DDC-89928E22CCBB}" srcOrd="4" destOrd="0" presId="urn:microsoft.com/office/officeart/2011/layout/TabList"/>
    <dgm:cxn modelId="{7865211C-2267-47F0-A4A3-46A95B2487A3}" type="presParOf" srcId="{0D7C2EAC-D14D-460D-9DDC-89928E22CCBB}" destId="{AFA150F1-2690-49FF-81D5-59A7D7DB3BA0}" srcOrd="0" destOrd="0" presId="urn:microsoft.com/office/officeart/2011/layout/TabList"/>
    <dgm:cxn modelId="{C0063595-003B-4F83-A6C2-F17EB8A9F182}" type="presParOf" srcId="{0D7C2EAC-D14D-460D-9DDC-89928E22CCBB}" destId="{728DB220-3144-4964-9783-90C6DED2C827}" srcOrd="1" destOrd="0" presId="urn:microsoft.com/office/officeart/2011/layout/TabList"/>
    <dgm:cxn modelId="{5D6BB142-1BCD-4105-AC89-FB331E151548}" type="presParOf" srcId="{0D7C2EAC-D14D-460D-9DDC-89928E22CCBB}" destId="{8D426D71-99C1-40EB-9D01-3F3B1C5221D8}" srcOrd="2" destOrd="0" presId="urn:microsoft.com/office/officeart/2011/layout/TabList"/>
    <dgm:cxn modelId="{97EADE12-85A3-45E9-95BA-A3DD1C9847E8}" type="presParOf" srcId="{EDE0BCA6-FE88-4B0E-9A27-E5CB60B36D99}" destId="{58E35F1C-AAC6-4EB2-8C7E-CAF437A24D59}" srcOrd="5" destOrd="0" presId="urn:microsoft.com/office/officeart/2011/layout/TabList"/>
    <dgm:cxn modelId="{F2AD8E03-B663-4151-A701-DC1FD2E011F2}" type="presParOf" srcId="{EDE0BCA6-FE88-4B0E-9A27-E5CB60B36D99}" destId="{A7C71B61-8FE8-4050-ADB1-98BE0C71159F}" srcOrd="6" destOrd="0" presId="urn:microsoft.com/office/officeart/2011/layout/TabList"/>
    <dgm:cxn modelId="{A66C5DA5-67D2-4C3E-B430-C2354E9B2497}" type="presParOf" srcId="{A7C71B61-8FE8-4050-ADB1-98BE0C71159F}" destId="{D998C4E0-3473-4531-9C2E-9A933AFE3314}" srcOrd="0" destOrd="0" presId="urn:microsoft.com/office/officeart/2011/layout/TabList"/>
    <dgm:cxn modelId="{FD49B961-4D81-4845-8C4F-A50340A9B70B}" type="presParOf" srcId="{A7C71B61-8FE8-4050-ADB1-98BE0C71159F}" destId="{C3FC560E-C6ED-42C0-8422-0B07513B8094}" srcOrd="1" destOrd="0" presId="urn:microsoft.com/office/officeart/2011/layout/TabList"/>
    <dgm:cxn modelId="{73C95F65-56EA-400D-8C36-3C2F4EC0D433}" type="presParOf" srcId="{A7C71B61-8FE8-4050-ADB1-98BE0C71159F}" destId="{D2420DC3-776B-4828-A196-5474037ACE74}" srcOrd="2" destOrd="0" presId="urn:microsoft.com/office/officeart/2011/layout/TabList"/>
    <dgm:cxn modelId="{A5166155-EB18-4A25-8A28-774D17C58EFF}" type="presParOf" srcId="{EDE0BCA6-FE88-4B0E-9A27-E5CB60B36D99}" destId="{C46C1157-8D49-4CA7-9851-A480F618657A}" srcOrd="7" destOrd="0" presId="urn:microsoft.com/office/officeart/2011/layout/TabList"/>
    <dgm:cxn modelId="{8B377EED-AEC4-407D-8ADE-12F5A3BDF6C8}" type="presParOf" srcId="{EDE0BCA6-FE88-4B0E-9A27-E5CB60B36D99}" destId="{D5C37FC6-FEC9-44C2-9D9F-A550384A4938}" srcOrd="8" destOrd="0" presId="urn:microsoft.com/office/officeart/2011/layout/TabList"/>
    <dgm:cxn modelId="{88070120-42D9-4499-B6F3-12707352CE15}" type="presParOf" srcId="{D5C37FC6-FEC9-44C2-9D9F-A550384A4938}" destId="{9581CBE8-209B-433B-9149-1337A83A1FCF}" srcOrd="0" destOrd="0" presId="urn:microsoft.com/office/officeart/2011/layout/TabList"/>
    <dgm:cxn modelId="{EBA2D421-57AD-4FB1-ABB6-816BDEA99F45}" type="presParOf" srcId="{D5C37FC6-FEC9-44C2-9D9F-A550384A4938}" destId="{6D9FAE25-79A9-431D-99AA-79D4AF3C6B82}" srcOrd="1" destOrd="0" presId="urn:microsoft.com/office/officeart/2011/layout/TabList"/>
    <dgm:cxn modelId="{A30FDE79-EE71-4AD7-B50B-658211B8D05D}" type="presParOf" srcId="{D5C37FC6-FEC9-44C2-9D9F-A550384A4938}" destId="{3C9227E7-30CE-4E35-81BD-5CD242AF0EC5}" srcOrd="2" destOrd="0" presId="urn:microsoft.com/office/officeart/2011/layout/TabList"/>
    <dgm:cxn modelId="{7511FDC4-E81A-4CC0-AAE1-4D7524891370}" type="presParOf" srcId="{EDE0BCA6-FE88-4B0E-9A27-E5CB60B36D99}" destId="{609D47F2-71B9-4A7A-95A0-5A0C8D6EE236}" srcOrd="9" destOrd="0" presId="urn:microsoft.com/office/officeart/2011/layout/TabList"/>
    <dgm:cxn modelId="{6E4F8527-3493-4819-977C-FD17AB51CDF6}" type="presParOf" srcId="{EDE0BCA6-FE88-4B0E-9A27-E5CB60B36D99}" destId="{D600085D-E524-4EC3-AAC9-EF1A140BFB81}" srcOrd="10" destOrd="0" presId="urn:microsoft.com/office/officeart/2011/layout/TabList"/>
    <dgm:cxn modelId="{494A34B5-3224-4025-A5FD-CE8273CE6747}" type="presParOf" srcId="{D600085D-E524-4EC3-AAC9-EF1A140BFB81}" destId="{4721D631-A4EE-4B27-BCE1-D72F105F46B2}" srcOrd="0" destOrd="0" presId="urn:microsoft.com/office/officeart/2011/layout/TabList"/>
    <dgm:cxn modelId="{579DCDF8-FC06-4320-8AC8-016AE860738A}" type="presParOf" srcId="{D600085D-E524-4EC3-AAC9-EF1A140BFB81}" destId="{95AACC1D-5E8B-4498-8237-25DB17E71BD2}" srcOrd="1" destOrd="0" presId="urn:microsoft.com/office/officeart/2011/layout/TabList"/>
    <dgm:cxn modelId="{C7F363BD-352E-4962-8927-9BB450782BE5}" type="presParOf" srcId="{D600085D-E524-4EC3-AAC9-EF1A140BFB81}" destId="{030F0A82-5976-4CD3-8ADA-27839D55AA19}" srcOrd="2" destOrd="0" presId="urn:microsoft.com/office/officeart/2011/layout/TabList"/>
    <dgm:cxn modelId="{30E986B0-9432-4F58-B703-F8413E2FDADE}" type="presParOf" srcId="{EDE0BCA6-FE88-4B0E-9A27-E5CB60B36D99}" destId="{99DC2FB1-7DB9-44CB-93E8-76E72348E3A3}" srcOrd="11" destOrd="0" presId="urn:microsoft.com/office/officeart/2011/layout/TabList"/>
    <dgm:cxn modelId="{6671D5B0-923A-4B02-BC00-E7BA4C508714}" type="presParOf" srcId="{EDE0BCA6-FE88-4B0E-9A27-E5CB60B36D99}" destId="{F16A1B8C-02B1-4D7E-AEBC-44D7D61657CC}" srcOrd="12" destOrd="0" presId="urn:microsoft.com/office/officeart/2011/layout/TabList"/>
    <dgm:cxn modelId="{93BE4AFE-2C7A-4A67-978F-312C8B67525D}" type="presParOf" srcId="{F16A1B8C-02B1-4D7E-AEBC-44D7D61657CC}" destId="{3A238AC7-7E98-4B4F-842C-F836049CA44E}" srcOrd="0" destOrd="0" presId="urn:microsoft.com/office/officeart/2011/layout/TabList"/>
    <dgm:cxn modelId="{264A7F40-C331-446C-827E-ECEA9BBD1762}" type="presParOf" srcId="{F16A1B8C-02B1-4D7E-AEBC-44D7D61657CC}" destId="{588FB801-C646-49AD-8BFA-0216C48A760D}" srcOrd="1" destOrd="0" presId="urn:microsoft.com/office/officeart/2011/layout/TabList"/>
    <dgm:cxn modelId="{8ED451AA-51EA-427B-BB54-852ED96C4BEE}" type="presParOf" srcId="{F16A1B8C-02B1-4D7E-AEBC-44D7D61657CC}" destId="{7E0E92DD-1245-4B36-A79F-E42530FB09E9}" srcOrd="2" destOrd="0" presId="urn:microsoft.com/office/officeart/2011/layout/TabList"/>
    <dgm:cxn modelId="{0AF27E4B-C3C0-464B-9CAE-92ADE2E85C8D}" type="presParOf" srcId="{EDE0BCA6-FE88-4B0E-9A27-E5CB60B36D99}" destId="{75787B64-1639-4B8D-907C-C350408BB28E}" srcOrd="13" destOrd="0" presId="urn:microsoft.com/office/officeart/2011/layout/TabList"/>
    <dgm:cxn modelId="{E0794BD4-9574-491F-8CF0-ABCB9DE3087B}" type="presParOf" srcId="{EDE0BCA6-FE88-4B0E-9A27-E5CB60B36D99}" destId="{D198C764-8B95-4F56-AE5E-B30E973729EC}" srcOrd="14" destOrd="0" presId="urn:microsoft.com/office/officeart/2011/layout/TabList"/>
    <dgm:cxn modelId="{D2245DCE-05F1-44B2-96A5-05EAD531EB05}" type="presParOf" srcId="{D198C764-8B95-4F56-AE5E-B30E973729EC}" destId="{487BED63-9539-4883-98AB-948DCEE9272B}" srcOrd="0" destOrd="0" presId="urn:microsoft.com/office/officeart/2011/layout/TabList"/>
    <dgm:cxn modelId="{DA5DF6D2-800E-48F5-9823-43869DE655E8}" type="presParOf" srcId="{D198C764-8B95-4F56-AE5E-B30E973729EC}" destId="{DC7EF813-9BFC-4A67-97FA-B17F883FA97C}" srcOrd="1" destOrd="0" presId="urn:microsoft.com/office/officeart/2011/layout/TabList"/>
    <dgm:cxn modelId="{34753FF3-EB99-419C-8B7A-E884C0BD462A}" type="presParOf" srcId="{D198C764-8B95-4F56-AE5E-B30E973729EC}" destId="{BF3187F2-03FE-4FB9-97DE-BF10B3FD59AE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8889C9-024E-4D4A-9D04-408056F0B580}" type="doc">
      <dgm:prSet loTypeId="urn:microsoft.com/office/officeart/2005/8/layout/hList9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21F56465-3D11-4234-9B6E-A39A1D2AB208}">
      <dgm:prSet phldrT="[Text]" custT="1"/>
      <dgm:spPr/>
      <dgm:t>
        <a:bodyPr/>
        <a:lstStyle/>
        <a:p>
          <a:r>
            <a:rPr lang="hr-HR" sz="2000" b="1" dirty="0" smtClean="0"/>
            <a:t>2012.</a:t>
          </a:r>
          <a:endParaRPr lang="en-US" sz="2000" b="1" dirty="0"/>
        </a:p>
      </dgm:t>
    </dgm:pt>
    <dgm:pt modelId="{C58D252E-3D67-48FB-8DA4-60CC310DDE78}" type="parTrans" cxnId="{9C66AD27-D370-4C7B-AC52-65CDFDB6B0F6}">
      <dgm:prSet/>
      <dgm:spPr/>
      <dgm:t>
        <a:bodyPr/>
        <a:lstStyle/>
        <a:p>
          <a:endParaRPr lang="en-US"/>
        </a:p>
      </dgm:t>
    </dgm:pt>
    <dgm:pt modelId="{E26C2CEA-3D4A-4809-8C2D-1EA472BB98E0}" type="sibTrans" cxnId="{9C66AD27-D370-4C7B-AC52-65CDFDB6B0F6}">
      <dgm:prSet/>
      <dgm:spPr/>
      <dgm:t>
        <a:bodyPr/>
        <a:lstStyle/>
        <a:p>
          <a:endParaRPr lang="en-US"/>
        </a:p>
      </dgm:t>
    </dgm:pt>
    <dgm:pt modelId="{6180185F-7CD6-4A0B-84C2-FBE7D7C7153E}">
      <dgm:prSet phldrT="[Text]" custT="1"/>
      <dgm:spPr/>
      <dgm:t>
        <a:bodyPr/>
        <a:lstStyle/>
        <a:p>
          <a:r>
            <a:rPr lang="hr-HR" sz="2000" dirty="0" err="1" smtClean="0">
              <a:latin typeface="+mn-lt"/>
            </a:rPr>
            <a:t>Bled</a:t>
          </a:r>
          <a:r>
            <a:rPr lang="hr-HR" sz="2000" dirty="0" smtClean="0">
              <a:latin typeface="+mn-lt"/>
            </a:rPr>
            <a:t>, Slovenija</a:t>
          </a:r>
          <a:endParaRPr lang="en-US" sz="2000" dirty="0">
            <a:latin typeface="+mn-lt"/>
          </a:endParaRPr>
        </a:p>
      </dgm:t>
    </dgm:pt>
    <dgm:pt modelId="{D6D3C588-C473-4891-BC6C-9C8F14A8FF02}" type="parTrans" cxnId="{9882FC0D-38A9-4CFB-B316-4260E45FBFE3}">
      <dgm:prSet/>
      <dgm:spPr/>
      <dgm:t>
        <a:bodyPr/>
        <a:lstStyle/>
        <a:p>
          <a:endParaRPr lang="en-US"/>
        </a:p>
      </dgm:t>
    </dgm:pt>
    <dgm:pt modelId="{179E6439-DDBF-4983-9B1D-C2FB48B97367}" type="sibTrans" cxnId="{9882FC0D-38A9-4CFB-B316-4260E45FBFE3}">
      <dgm:prSet/>
      <dgm:spPr/>
      <dgm:t>
        <a:bodyPr/>
        <a:lstStyle/>
        <a:p>
          <a:endParaRPr lang="en-US"/>
        </a:p>
      </dgm:t>
    </dgm:pt>
    <dgm:pt modelId="{39DF262F-D129-4C1D-82AF-14DCAA82024A}">
      <dgm:prSet phldrT="[Text]" custT="1"/>
      <dgm:spPr/>
      <dgm:t>
        <a:bodyPr/>
        <a:lstStyle/>
        <a:p>
          <a:r>
            <a:rPr lang="hr-HR" sz="2000" b="1" dirty="0" smtClean="0"/>
            <a:t>2013.</a:t>
          </a:r>
          <a:endParaRPr lang="en-US" sz="2000" b="1" dirty="0"/>
        </a:p>
      </dgm:t>
    </dgm:pt>
    <dgm:pt modelId="{FBD974D3-DD8B-4100-B0B0-FB5B937895C1}" type="parTrans" cxnId="{A76EC334-4119-492D-A502-E86962BC0568}">
      <dgm:prSet/>
      <dgm:spPr/>
      <dgm:t>
        <a:bodyPr/>
        <a:lstStyle/>
        <a:p>
          <a:endParaRPr lang="en-US"/>
        </a:p>
      </dgm:t>
    </dgm:pt>
    <dgm:pt modelId="{2DC8A76F-0427-41FD-9741-946B43A21541}" type="sibTrans" cxnId="{A76EC334-4119-492D-A502-E86962BC0568}">
      <dgm:prSet/>
      <dgm:spPr/>
      <dgm:t>
        <a:bodyPr/>
        <a:lstStyle/>
        <a:p>
          <a:endParaRPr lang="en-US"/>
        </a:p>
      </dgm:t>
    </dgm:pt>
    <dgm:pt modelId="{8C3B43CC-E44C-46DA-A2D1-E751335B9723}">
      <dgm:prSet phldrT="[Text]" custT="1"/>
      <dgm:spPr/>
      <dgm:t>
        <a:bodyPr/>
        <a:lstStyle/>
        <a:p>
          <a:r>
            <a:rPr lang="hr-HR" sz="2000" b="0" dirty="0" smtClean="0">
              <a:latin typeface="+mn-lt"/>
            </a:rPr>
            <a:t>Varšava, Poljska</a:t>
          </a:r>
          <a:endParaRPr lang="en-US" sz="2000" b="0" dirty="0">
            <a:latin typeface="+mn-lt"/>
          </a:endParaRPr>
        </a:p>
      </dgm:t>
    </dgm:pt>
    <dgm:pt modelId="{350EF195-E0EC-4A48-860F-3CB9719B04EB}" type="parTrans" cxnId="{D56AECB1-6FD3-4DCA-B928-334FD008EF54}">
      <dgm:prSet/>
      <dgm:spPr/>
      <dgm:t>
        <a:bodyPr/>
        <a:lstStyle/>
        <a:p>
          <a:endParaRPr lang="en-US"/>
        </a:p>
      </dgm:t>
    </dgm:pt>
    <dgm:pt modelId="{8D741BD0-C71A-4501-A209-414A3B55B1DD}" type="sibTrans" cxnId="{D56AECB1-6FD3-4DCA-B928-334FD008EF54}">
      <dgm:prSet/>
      <dgm:spPr/>
      <dgm:t>
        <a:bodyPr/>
        <a:lstStyle/>
        <a:p>
          <a:endParaRPr lang="en-US"/>
        </a:p>
      </dgm:t>
    </dgm:pt>
    <dgm:pt modelId="{4BA9EAF6-01EA-4193-BB87-763E68820D7F}">
      <dgm:prSet phldrT="[Text]" custT="1"/>
      <dgm:spPr/>
      <dgm:t>
        <a:bodyPr/>
        <a:lstStyle/>
        <a:p>
          <a:r>
            <a:rPr lang="hr-HR" sz="2000" b="1" dirty="0" smtClean="0"/>
            <a:t>2014.</a:t>
          </a:r>
          <a:endParaRPr lang="en-US" sz="2000" b="1" dirty="0"/>
        </a:p>
      </dgm:t>
    </dgm:pt>
    <dgm:pt modelId="{E7A8BC8D-885C-4596-91DB-02CC44835925}" type="parTrans" cxnId="{FE86657D-A69E-4B7A-B356-25D0E59E1540}">
      <dgm:prSet/>
      <dgm:spPr/>
      <dgm:t>
        <a:bodyPr/>
        <a:lstStyle/>
        <a:p>
          <a:endParaRPr lang="en-US"/>
        </a:p>
      </dgm:t>
    </dgm:pt>
    <dgm:pt modelId="{8DFB49AF-EE0D-48CF-B646-21BBF13430C8}" type="sibTrans" cxnId="{FE86657D-A69E-4B7A-B356-25D0E59E1540}">
      <dgm:prSet/>
      <dgm:spPr/>
      <dgm:t>
        <a:bodyPr/>
        <a:lstStyle/>
        <a:p>
          <a:endParaRPr lang="en-US"/>
        </a:p>
      </dgm:t>
    </dgm:pt>
    <dgm:pt modelId="{89145F94-F330-40AE-B1C3-3E43D96B685D}">
      <dgm:prSet phldrT="[Text]" custT="1"/>
      <dgm:spPr/>
      <dgm:t>
        <a:bodyPr/>
        <a:lstStyle/>
        <a:p>
          <a:r>
            <a:rPr lang="hr-HR" sz="2000" dirty="0" smtClean="0">
              <a:latin typeface="+mn-lt"/>
            </a:rPr>
            <a:t>Zagreb</a:t>
          </a:r>
          <a:endParaRPr lang="en-US" sz="2000" dirty="0">
            <a:latin typeface="+mn-lt"/>
          </a:endParaRPr>
        </a:p>
      </dgm:t>
    </dgm:pt>
    <dgm:pt modelId="{78195628-7BE7-4B64-944B-6E20141ECA63}" type="parTrans" cxnId="{DA8A2933-0722-445D-98D1-F04BE3C8781D}">
      <dgm:prSet/>
      <dgm:spPr/>
      <dgm:t>
        <a:bodyPr/>
        <a:lstStyle/>
        <a:p>
          <a:endParaRPr lang="en-US"/>
        </a:p>
      </dgm:t>
    </dgm:pt>
    <dgm:pt modelId="{8ED7E273-EAD0-4699-8766-57F4EFC99C22}" type="sibTrans" cxnId="{DA8A2933-0722-445D-98D1-F04BE3C8781D}">
      <dgm:prSet/>
      <dgm:spPr/>
      <dgm:t>
        <a:bodyPr/>
        <a:lstStyle/>
        <a:p>
          <a:endParaRPr lang="en-US"/>
        </a:p>
      </dgm:t>
    </dgm:pt>
    <dgm:pt modelId="{6E71AA09-C89C-482F-9379-B979807004CD}">
      <dgm:prSet phldrT="[Text]"/>
      <dgm:spPr/>
      <dgm:t>
        <a:bodyPr/>
        <a:lstStyle/>
        <a:p>
          <a:r>
            <a:rPr lang="hr-HR" b="1" dirty="0" smtClean="0"/>
            <a:t>2015.</a:t>
          </a:r>
          <a:endParaRPr lang="en-US" b="1" dirty="0"/>
        </a:p>
      </dgm:t>
    </dgm:pt>
    <dgm:pt modelId="{B862B626-0444-4ACA-A1A3-E5C41BA2652E}" type="parTrans" cxnId="{94588FB2-CFD4-4F4B-85C8-BEEDC285A590}">
      <dgm:prSet/>
      <dgm:spPr/>
      <dgm:t>
        <a:bodyPr/>
        <a:lstStyle/>
        <a:p>
          <a:endParaRPr lang="hr-HR"/>
        </a:p>
      </dgm:t>
    </dgm:pt>
    <dgm:pt modelId="{C78A0589-42E7-459C-9B30-E7BA276AAB70}" type="sibTrans" cxnId="{94588FB2-CFD4-4F4B-85C8-BEEDC285A590}">
      <dgm:prSet/>
      <dgm:spPr/>
      <dgm:t>
        <a:bodyPr/>
        <a:lstStyle/>
        <a:p>
          <a:endParaRPr lang="hr-HR"/>
        </a:p>
      </dgm:t>
    </dgm:pt>
    <dgm:pt modelId="{34B164DB-7A88-4E7B-9200-9244F478F186}">
      <dgm:prSet phldrT="[Text]" custT="1"/>
      <dgm:spPr/>
      <dgm:t>
        <a:bodyPr/>
        <a:lstStyle/>
        <a:p>
          <a:r>
            <a:rPr lang="hr-HR" sz="2000" dirty="0" err="1" smtClean="0">
              <a:latin typeface="+mn-lt"/>
            </a:rPr>
            <a:t>Retz</a:t>
          </a:r>
          <a:r>
            <a:rPr lang="hr-HR" sz="2000" dirty="0" smtClean="0">
              <a:latin typeface="+mn-lt"/>
            </a:rPr>
            <a:t>,</a:t>
          </a:r>
        </a:p>
        <a:p>
          <a:r>
            <a:rPr lang="hr-HR" sz="2000" dirty="0" smtClean="0">
              <a:latin typeface="+mn-lt"/>
            </a:rPr>
            <a:t>Austrija</a:t>
          </a:r>
          <a:endParaRPr lang="en-US" sz="2000" dirty="0">
            <a:latin typeface="+mn-lt"/>
          </a:endParaRPr>
        </a:p>
      </dgm:t>
    </dgm:pt>
    <dgm:pt modelId="{69AF112B-FAE1-4597-8DD0-305FA2118A23}" type="parTrans" cxnId="{8250467D-44E1-49AE-B14F-E0D090B6757D}">
      <dgm:prSet/>
      <dgm:spPr/>
      <dgm:t>
        <a:bodyPr/>
        <a:lstStyle/>
        <a:p>
          <a:endParaRPr lang="hr-HR"/>
        </a:p>
      </dgm:t>
    </dgm:pt>
    <dgm:pt modelId="{3833F343-78E1-4DF4-8491-0A9B21E2B2AF}" type="sibTrans" cxnId="{8250467D-44E1-49AE-B14F-E0D090B6757D}">
      <dgm:prSet/>
      <dgm:spPr/>
      <dgm:t>
        <a:bodyPr/>
        <a:lstStyle/>
        <a:p>
          <a:endParaRPr lang="hr-HR"/>
        </a:p>
      </dgm:t>
    </dgm:pt>
    <dgm:pt modelId="{85238BCF-A8FE-4F8B-BA89-EBD611E7EC31}" type="pres">
      <dgm:prSet presAssocID="{548889C9-024E-4D4A-9D04-408056F0B580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695BD61-F9EB-4216-B77D-80FBD58A3A1E}" type="pres">
      <dgm:prSet presAssocID="{21F56465-3D11-4234-9B6E-A39A1D2AB208}" presName="posSpace" presStyleCnt="0"/>
      <dgm:spPr/>
      <dgm:t>
        <a:bodyPr/>
        <a:lstStyle/>
        <a:p>
          <a:endParaRPr lang="en-US"/>
        </a:p>
      </dgm:t>
    </dgm:pt>
    <dgm:pt modelId="{8344D1FE-A667-4C5B-A837-1F68C2A3D420}" type="pres">
      <dgm:prSet presAssocID="{21F56465-3D11-4234-9B6E-A39A1D2AB208}" presName="vertFlow" presStyleCnt="0"/>
      <dgm:spPr/>
      <dgm:t>
        <a:bodyPr/>
        <a:lstStyle/>
        <a:p>
          <a:endParaRPr lang="en-US"/>
        </a:p>
      </dgm:t>
    </dgm:pt>
    <dgm:pt modelId="{3F9C8CF9-826D-4CFF-92A9-C871E0C1398F}" type="pres">
      <dgm:prSet presAssocID="{21F56465-3D11-4234-9B6E-A39A1D2AB208}" presName="topSpace" presStyleCnt="0"/>
      <dgm:spPr/>
      <dgm:t>
        <a:bodyPr/>
        <a:lstStyle/>
        <a:p>
          <a:endParaRPr lang="en-US"/>
        </a:p>
      </dgm:t>
    </dgm:pt>
    <dgm:pt modelId="{A0EE7E10-1A61-43CC-92BD-4B8A8D524930}" type="pres">
      <dgm:prSet presAssocID="{21F56465-3D11-4234-9B6E-A39A1D2AB208}" presName="firstComp" presStyleCnt="0"/>
      <dgm:spPr/>
      <dgm:t>
        <a:bodyPr/>
        <a:lstStyle/>
        <a:p>
          <a:endParaRPr lang="en-US"/>
        </a:p>
      </dgm:t>
    </dgm:pt>
    <dgm:pt modelId="{B7EE87AA-485F-42F8-A8DA-C64B553D2295}" type="pres">
      <dgm:prSet presAssocID="{21F56465-3D11-4234-9B6E-A39A1D2AB208}" presName="firstChild" presStyleLbl="bgAccFollowNode1" presStyleIdx="0" presStyleCnt="4" custLinFactNeighborX="3591" custLinFactNeighborY="-15057"/>
      <dgm:spPr/>
      <dgm:t>
        <a:bodyPr/>
        <a:lstStyle/>
        <a:p>
          <a:endParaRPr lang="en-US"/>
        </a:p>
      </dgm:t>
    </dgm:pt>
    <dgm:pt modelId="{997595B6-210B-4308-A1F4-2336DAED55D5}" type="pres">
      <dgm:prSet presAssocID="{21F56465-3D11-4234-9B6E-A39A1D2AB208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557CE2-E6F0-4A6A-A59C-E032B5B12900}" type="pres">
      <dgm:prSet presAssocID="{21F56465-3D11-4234-9B6E-A39A1D2AB208}" presName="negSpace" presStyleCnt="0"/>
      <dgm:spPr/>
      <dgm:t>
        <a:bodyPr/>
        <a:lstStyle/>
        <a:p>
          <a:endParaRPr lang="en-US"/>
        </a:p>
      </dgm:t>
    </dgm:pt>
    <dgm:pt modelId="{6AF68A6E-0F70-4F8E-A7C5-9DFE48897A2A}" type="pres">
      <dgm:prSet presAssocID="{21F56465-3D11-4234-9B6E-A39A1D2AB208}" presName="circle" presStyleLbl="node1" presStyleIdx="0" presStyleCnt="4" custLinFactNeighborX="4186" custLinFactNeighborY="-2896"/>
      <dgm:spPr/>
      <dgm:t>
        <a:bodyPr/>
        <a:lstStyle/>
        <a:p>
          <a:endParaRPr lang="en-US"/>
        </a:p>
      </dgm:t>
    </dgm:pt>
    <dgm:pt modelId="{0B69DD99-FCAC-4B1C-A2EC-318979EF0700}" type="pres">
      <dgm:prSet presAssocID="{E26C2CEA-3D4A-4809-8C2D-1EA472BB98E0}" presName="transSpace" presStyleCnt="0"/>
      <dgm:spPr/>
      <dgm:t>
        <a:bodyPr/>
        <a:lstStyle/>
        <a:p>
          <a:endParaRPr lang="en-US"/>
        </a:p>
      </dgm:t>
    </dgm:pt>
    <dgm:pt modelId="{43D47F04-2727-4A02-A1E1-F832B196DC90}" type="pres">
      <dgm:prSet presAssocID="{39DF262F-D129-4C1D-82AF-14DCAA82024A}" presName="posSpace" presStyleCnt="0"/>
      <dgm:spPr/>
      <dgm:t>
        <a:bodyPr/>
        <a:lstStyle/>
        <a:p>
          <a:endParaRPr lang="en-US"/>
        </a:p>
      </dgm:t>
    </dgm:pt>
    <dgm:pt modelId="{4CAA26C4-F0DA-47CD-85B9-233095821C86}" type="pres">
      <dgm:prSet presAssocID="{39DF262F-D129-4C1D-82AF-14DCAA82024A}" presName="vertFlow" presStyleCnt="0"/>
      <dgm:spPr/>
      <dgm:t>
        <a:bodyPr/>
        <a:lstStyle/>
        <a:p>
          <a:endParaRPr lang="en-US"/>
        </a:p>
      </dgm:t>
    </dgm:pt>
    <dgm:pt modelId="{64FCD45F-05C0-487B-815B-68CC9C39B38D}" type="pres">
      <dgm:prSet presAssocID="{39DF262F-D129-4C1D-82AF-14DCAA82024A}" presName="topSpace" presStyleCnt="0"/>
      <dgm:spPr/>
      <dgm:t>
        <a:bodyPr/>
        <a:lstStyle/>
        <a:p>
          <a:endParaRPr lang="en-US"/>
        </a:p>
      </dgm:t>
    </dgm:pt>
    <dgm:pt modelId="{96B01D20-8F5A-439A-AC76-EC420D9E3DDC}" type="pres">
      <dgm:prSet presAssocID="{39DF262F-D129-4C1D-82AF-14DCAA82024A}" presName="firstComp" presStyleCnt="0"/>
      <dgm:spPr/>
      <dgm:t>
        <a:bodyPr/>
        <a:lstStyle/>
        <a:p>
          <a:endParaRPr lang="en-US"/>
        </a:p>
      </dgm:t>
    </dgm:pt>
    <dgm:pt modelId="{E0951266-53B1-484B-8AF9-9B9C83B46DA2}" type="pres">
      <dgm:prSet presAssocID="{39DF262F-D129-4C1D-82AF-14DCAA82024A}" presName="firstChild" presStyleLbl="bgAccFollowNode1" presStyleIdx="1" presStyleCnt="4" custLinFactNeighborX="1790" custLinFactNeighborY="-14355"/>
      <dgm:spPr/>
      <dgm:t>
        <a:bodyPr/>
        <a:lstStyle/>
        <a:p>
          <a:endParaRPr lang="en-US"/>
        </a:p>
      </dgm:t>
    </dgm:pt>
    <dgm:pt modelId="{D16C402D-0000-4CD1-BAB7-4F9DF59D9593}" type="pres">
      <dgm:prSet presAssocID="{39DF262F-D129-4C1D-82AF-14DCAA82024A}" presName="first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52CE1-1578-4FCC-905B-70001A6D4E8A}" type="pres">
      <dgm:prSet presAssocID="{39DF262F-D129-4C1D-82AF-14DCAA82024A}" presName="negSpace" presStyleCnt="0"/>
      <dgm:spPr/>
      <dgm:t>
        <a:bodyPr/>
        <a:lstStyle/>
        <a:p>
          <a:endParaRPr lang="en-US"/>
        </a:p>
      </dgm:t>
    </dgm:pt>
    <dgm:pt modelId="{B0275B8F-2FAD-4989-8EC1-4DD67FD831E2}" type="pres">
      <dgm:prSet presAssocID="{39DF262F-D129-4C1D-82AF-14DCAA82024A}" presName="circle" presStyleLbl="node1" presStyleIdx="1" presStyleCnt="4"/>
      <dgm:spPr/>
      <dgm:t>
        <a:bodyPr/>
        <a:lstStyle/>
        <a:p>
          <a:endParaRPr lang="en-US"/>
        </a:p>
      </dgm:t>
    </dgm:pt>
    <dgm:pt modelId="{CE9C4B9E-6ADC-4A89-9370-03E6465823BD}" type="pres">
      <dgm:prSet presAssocID="{2DC8A76F-0427-41FD-9741-946B43A21541}" presName="transSpace" presStyleCnt="0"/>
      <dgm:spPr/>
      <dgm:t>
        <a:bodyPr/>
        <a:lstStyle/>
        <a:p>
          <a:endParaRPr lang="en-US"/>
        </a:p>
      </dgm:t>
    </dgm:pt>
    <dgm:pt modelId="{9F435C02-4526-43E0-AE94-F59EA02A3937}" type="pres">
      <dgm:prSet presAssocID="{4BA9EAF6-01EA-4193-BB87-763E68820D7F}" presName="posSpace" presStyleCnt="0"/>
      <dgm:spPr/>
      <dgm:t>
        <a:bodyPr/>
        <a:lstStyle/>
        <a:p>
          <a:endParaRPr lang="en-US"/>
        </a:p>
      </dgm:t>
    </dgm:pt>
    <dgm:pt modelId="{0C5B10F8-3F1E-4A2E-8418-9FEF57D6D6F6}" type="pres">
      <dgm:prSet presAssocID="{4BA9EAF6-01EA-4193-BB87-763E68820D7F}" presName="vertFlow" presStyleCnt="0"/>
      <dgm:spPr/>
      <dgm:t>
        <a:bodyPr/>
        <a:lstStyle/>
        <a:p>
          <a:endParaRPr lang="en-US"/>
        </a:p>
      </dgm:t>
    </dgm:pt>
    <dgm:pt modelId="{F583C4A9-588C-44EA-B5E0-95EF54590448}" type="pres">
      <dgm:prSet presAssocID="{4BA9EAF6-01EA-4193-BB87-763E68820D7F}" presName="topSpace" presStyleCnt="0"/>
      <dgm:spPr/>
      <dgm:t>
        <a:bodyPr/>
        <a:lstStyle/>
        <a:p>
          <a:endParaRPr lang="en-US"/>
        </a:p>
      </dgm:t>
    </dgm:pt>
    <dgm:pt modelId="{58BA47C5-E879-488F-BF52-D7B96600EE28}" type="pres">
      <dgm:prSet presAssocID="{4BA9EAF6-01EA-4193-BB87-763E68820D7F}" presName="firstComp" presStyleCnt="0"/>
      <dgm:spPr/>
      <dgm:t>
        <a:bodyPr/>
        <a:lstStyle/>
        <a:p>
          <a:endParaRPr lang="en-US"/>
        </a:p>
      </dgm:t>
    </dgm:pt>
    <dgm:pt modelId="{F03B8294-6C73-4F62-BC7B-3ECF055302A6}" type="pres">
      <dgm:prSet presAssocID="{4BA9EAF6-01EA-4193-BB87-763E68820D7F}" presName="firstChild" presStyleLbl="bgAccFollowNode1" presStyleIdx="2" presStyleCnt="4" custLinFactNeighborX="4217" custLinFactNeighborY="-15057"/>
      <dgm:spPr/>
      <dgm:t>
        <a:bodyPr/>
        <a:lstStyle/>
        <a:p>
          <a:endParaRPr lang="en-US"/>
        </a:p>
      </dgm:t>
    </dgm:pt>
    <dgm:pt modelId="{F95DC860-6221-4C83-8473-BA24AED8EE7A}" type="pres">
      <dgm:prSet presAssocID="{4BA9EAF6-01EA-4193-BB87-763E68820D7F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044443-A4A3-4659-83BE-50F92030538D}" type="pres">
      <dgm:prSet presAssocID="{4BA9EAF6-01EA-4193-BB87-763E68820D7F}" presName="negSpace" presStyleCnt="0"/>
      <dgm:spPr/>
      <dgm:t>
        <a:bodyPr/>
        <a:lstStyle/>
        <a:p>
          <a:endParaRPr lang="en-US"/>
        </a:p>
      </dgm:t>
    </dgm:pt>
    <dgm:pt modelId="{46D3FEBC-BA18-41AE-9027-23605091ABAB}" type="pres">
      <dgm:prSet presAssocID="{4BA9EAF6-01EA-4193-BB87-763E68820D7F}" presName="circle" presStyleLbl="node1" presStyleIdx="2" presStyleCnt="4" custLinFactNeighborX="116" custLinFactNeighborY="2045"/>
      <dgm:spPr/>
      <dgm:t>
        <a:bodyPr/>
        <a:lstStyle/>
        <a:p>
          <a:endParaRPr lang="en-US"/>
        </a:p>
      </dgm:t>
    </dgm:pt>
    <dgm:pt modelId="{E5F12772-77AD-4207-841D-2339B1F2F9C9}" type="pres">
      <dgm:prSet presAssocID="{8DFB49AF-EE0D-48CF-B646-21BBF13430C8}" presName="transSpace" presStyleCnt="0"/>
      <dgm:spPr/>
    </dgm:pt>
    <dgm:pt modelId="{8995FFA6-2031-4345-A354-00992CFF3F13}" type="pres">
      <dgm:prSet presAssocID="{6E71AA09-C89C-482F-9379-B979807004CD}" presName="posSpace" presStyleCnt="0"/>
      <dgm:spPr/>
    </dgm:pt>
    <dgm:pt modelId="{055CCBF7-E8EB-4B31-904D-3EB8CDE84235}" type="pres">
      <dgm:prSet presAssocID="{6E71AA09-C89C-482F-9379-B979807004CD}" presName="vertFlow" presStyleCnt="0"/>
      <dgm:spPr/>
    </dgm:pt>
    <dgm:pt modelId="{87DBBFC0-011B-4CCD-8C4E-2D06DCBA2CD0}" type="pres">
      <dgm:prSet presAssocID="{6E71AA09-C89C-482F-9379-B979807004CD}" presName="topSpace" presStyleCnt="0"/>
      <dgm:spPr/>
    </dgm:pt>
    <dgm:pt modelId="{F855A15C-433B-4B01-9E83-E0D1B8CD3F85}" type="pres">
      <dgm:prSet presAssocID="{6E71AA09-C89C-482F-9379-B979807004CD}" presName="firstComp" presStyleCnt="0"/>
      <dgm:spPr/>
    </dgm:pt>
    <dgm:pt modelId="{A2D175EF-7F17-4764-91CC-7B96065B6F01}" type="pres">
      <dgm:prSet presAssocID="{6E71AA09-C89C-482F-9379-B979807004CD}" presName="firstChild" presStyleLbl="bgAccFollowNode1" presStyleIdx="3" presStyleCnt="4" custLinFactNeighborX="4217" custLinFactNeighborY="-15057"/>
      <dgm:spPr/>
      <dgm:t>
        <a:bodyPr/>
        <a:lstStyle/>
        <a:p>
          <a:endParaRPr lang="hr-HR"/>
        </a:p>
      </dgm:t>
    </dgm:pt>
    <dgm:pt modelId="{ABFD235C-DBC1-4C06-8D0A-0EAD4226FB60}" type="pres">
      <dgm:prSet presAssocID="{6E71AA09-C89C-482F-9379-B979807004CD}" presName="first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A977F89-93D6-42FD-8985-687EB2EB578B}" type="pres">
      <dgm:prSet presAssocID="{6E71AA09-C89C-482F-9379-B979807004CD}" presName="negSpace" presStyleCnt="0"/>
      <dgm:spPr/>
    </dgm:pt>
    <dgm:pt modelId="{95074DBC-5FE1-4D17-8ABF-BBA451C9365A}" type="pres">
      <dgm:prSet presAssocID="{6E71AA09-C89C-482F-9379-B979807004CD}" presName="circle" presStyleLbl="node1" presStyleIdx="3" presStyleCnt="4" custLinFactNeighborX="116" custLinFactNeighborY="2045"/>
      <dgm:spPr/>
      <dgm:t>
        <a:bodyPr/>
        <a:lstStyle/>
        <a:p>
          <a:endParaRPr lang="hr-HR"/>
        </a:p>
      </dgm:t>
    </dgm:pt>
  </dgm:ptLst>
  <dgm:cxnLst>
    <dgm:cxn modelId="{9C66AD27-D370-4C7B-AC52-65CDFDB6B0F6}" srcId="{548889C9-024E-4D4A-9D04-408056F0B580}" destId="{21F56465-3D11-4234-9B6E-A39A1D2AB208}" srcOrd="0" destOrd="0" parTransId="{C58D252E-3D67-48FB-8DA4-60CC310DDE78}" sibTransId="{E26C2CEA-3D4A-4809-8C2D-1EA472BB98E0}"/>
    <dgm:cxn modelId="{FE86657D-A69E-4B7A-B356-25D0E59E1540}" srcId="{548889C9-024E-4D4A-9D04-408056F0B580}" destId="{4BA9EAF6-01EA-4193-BB87-763E68820D7F}" srcOrd="2" destOrd="0" parTransId="{E7A8BC8D-885C-4596-91DB-02CC44835925}" sibTransId="{8DFB49AF-EE0D-48CF-B646-21BBF13430C8}"/>
    <dgm:cxn modelId="{A1C82DCE-8DB3-4AFB-8A34-17C123D9D24F}" type="presOf" srcId="{6180185F-7CD6-4A0B-84C2-FBE7D7C7153E}" destId="{B7EE87AA-485F-42F8-A8DA-C64B553D2295}" srcOrd="0" destOrd="0" presId="urn:microsoft.com/office/officeart/2005/8/layout/hList9"/>
    <dgm:cxn modelId="{A3E23446-3E2F-41D8-A70C-9696AD60FE2F}" type="presOf" srcId="{34B164DB-7A88-4E7B-9200-9244F478F186}" destId="{A2D175EF-7F17-4764-91CC-7B96065B6F01}" srcOrd="0" destOrd="0" presId="urn:microsoft.com/office/officeart/2005/8/layout/hList9"/>
    <dgm:cxn modelId="{00E870FD-F0C9-47D4-8CC3-B8377A454DB3}" type="presOf" srcId="{89145F94-F330-40AE-B1C3-3E43D96B685D}" destId="{F95DC860-6221-4C83-8473-BA24AED8EE7A}" srcOrd="1" destOrd="0" presId="urn:microsoft.com/office/officeart/2005/8/layout/hList9"/>
    <dgm:cxn modelId="{7E3186DC-83FF-440C-B873-BCFC76CC9A12}" type="presOf" srcId="{39DF262F-D129-4C1D-82AF-14DCAA82024A}" destId="{B0275B8F-2FAD-4989-8EC1-4DD67FD831E2}" srcOrd="0" destOrd="0" presId="urn:microsoft.com/office/officeart/2005/8/layout/hList9"/>
    <dgm:cxn modelId="{C8BA37C3-8B2E-4EE2-9842-729859EE893F}" type="presOf" srcId="{34B164DB-7A88-4E7B-9200-9244F478F186}" destId="{ABFD235C-DBC1-4C06-8D0A-0EAD4226FB60}" srcOrd="1" destOrd="0" presId="urn:microsoft.com/office/officeart/2005/8/layout/hList9"/>
    <dgm:cxn modelId="{9882FC0D-38A9-4CFB-B316-4260E45FBFE3}" srcId="{21F56465-3D11-4234-9B6E-A39A1D2AB208}" destId="{6180185F-7CD6-4A0B-84C2-FBE7D7C7153E}" srcOrd="0" destOrd="0" parTransId="{D6D3C588-C473-4891-BC6C-9C8F14A8FF02}" sibTransId="{179E6439-DDBF-4983-9B1D-C2FB48B97367}"/>
    <dgm:cxn modelId="{DA8A2933-0722-445D-98D1-F04BE3C8781D}" srcId="{4BA9EAF6-01EA-4193-BB87-763E68820D7F}" destId="{89145F94-F330-40AE-B1C3-3E43D96B685D}" srcOrd="0" destOrd="0" parTransId="{78195628-7BE7-4B64-944B-6E20141ECA63}" sibTransId="{8ED7E273-EAD0-4699-8766-57F4EFC99C22}"/>
    <dgm:cxn modelId="{D9E6C866-2F11-4E56-A9BA-61B32FBDFCA4}" type="presOf" srcId="{4BA9EAF6-01EA-4193-BB87-763E68820D7F}" destId="{46D3FEBC-BA18-41AE-9027-23605091ABAB}" srcOrd="0" destOrd="0" presId="urn:microsoft.com/office/officeart/2005/8/layout/hList9"/>
    <dgm:cxn modelId="{0007CDDD-B1B4-4F1A-947D-BA103667FEB8}" type="presOf" srcId="{548889C9-024E-4D4A-9D04-408056F0B580}" destId="{85238BCF-A8FE-4F8B-BA89-EBD611E7EC31}" srcOrd="0" destOrd="0" presId="urn:microsoft.com/office/officeart/2005/8/layout/hList9"/>
    <dgm:cxn modelId="{656B0909-AF1F-432C-86D6-58B82DD3EFF4}" type="presOf" srcId="{8C3B43CC-E44C-46DA-A2D1-E751335B9723}" destId="{D16C402D-0000-4CD1-BAB7-4F9DF59D9593}" srcOrd="1" destOrd="0" presId="urn:microsoft.com/office/officeart/2005/8/layout/hList9"/>
    <dgm:cxn modelId="{94588FB2-CFD4-4F4B-85C8-BEEDC285A590}" srcId="{548889C9-024E-4D4A-9D04-408056F0B580}" destId="{6E71AA09-C89C-482F-9379-B979807004CD}" srcOrd="3" destOrd="0" parTransId="{B862B626-0444-4ACA-A1A3-E5C41BA2652E}" sibTransId="{C78A0589-42E7-459C-9B30-E7BA276AAB70}"/>
    <dgm:cxn modelId="{8250467D-44E1-49AE-B14F-E0D090B6757D}" srcId="{6E71AA09-C89C-482F-9379-B979807004CD}" destId="{34B164DB-7A88-4E7B-9200-9244F478F186}" srcOrd="0" destOrd="0" parTransId="{69AF112B-FAE1-4597-8DD0-305FA2118A23}" sibTransId="{3833F343-78E1-4DF4-8491-0A9B21E2B2AF}"/>
    <dgm:cxn modelId="{CFF8AA12-7E82-45DE-BBCB-F25FB825EABC}" type="presOf" srcId="{89145F94-F330-40AE-B1C3-3E43D96B685D}" destId="{F03B8294-6C73-4F62-BC7B-3ECF055302A6}" srcOrd="0" destOrd="0" presId="urn:microsoft.com/office/officeart/2005/8/layout/hList9"/>
    <dgm:cxn modelId="{2D43F88F-7464-4662-A645-7C155305ABE9}" type="presOf" srcId="{6180185F-7CD6-4A0B-84C2-FBE7D7C7153E}" destId="{997595B6-210B-4308-A1F4-2336DAED55D5}" srcOrd="1" destOrd="0" presId="urn:microsoft.com/office/officeart/2005/8/layout/hList9"/>
    <dgm:cxn modelId="{F3801290-12D2-4253-8501-75D63F9AF943}" type="presOf" srcId="{8C3B43CC-E44C-46DA-A2D1-E751335B9723}" destId="{E0951266-53B1-484B-8AF9-9B9C83B46DA2}" srcOrd="0" destOrd="0" presId="urn:microsoft.com/office/officeart/2005/8/layout/hList9"/>
    <dgm:cxn modelId="{A76EC334-4119-492D-A502-E86962BC0568}" srcId="{548889C9-024E-4D4A-9D04-408056F0B580}" destId="{39DF262F-D129-4C1D-82AF-14DCAA82024A}" srcOrd="1" destOrd="0" parTransId="{FBD974D3-DD8B-4100-B0B0-FB5B937895C1}" sibTransId="{2DC8A76F-0427-41FD-9741-946B43A21541}"/>
    <dgm:cxn modelId="{7728BC98-82A6-4BB3-808B-C53CF2901C71}" type="presOf" srcId="{6E71AA09-C89C-482F-9379-B979807004CD}" destId="{95074DBC-5FE1-4D17-8ABF-BBA451C9365A}" srcOrd="0" destOrd="0" presId="urn:microsoft.com/office/officeart/2005/8/layout/hList9"/>
    <dgm:cxn modelId="{D56AECB1-6FD3-4DCA-B928-334FD008EF54}" srcId="{39DF262F-D129-4C1D-82AF-14DCAA82024A}" destId="{8C3B43CC-E44C-46DA-A2D1-E751335B9723}" srcOrd="0" destOrd="0" parTransId="{350EF195-E0EC-4A48-860F-3CB9719B04EB}" sibTransId="{8D741BD0-C71A-4501-A209-414A3B55B1DD}"/>
    <dgm:cxn modelId="{F572A7CD-D885-4150-A3BA-07150DD0C106}" type="presOf" srcId="{21F56465-3D11-4234-9B6E-A39A1D2AB208}" destId="{6AF68A6E-0F70-4F8E-A7C5-9DFE48897A2A}" srcOrd="0" destOrd="0" presId="urn:microsoft.com/office/officeart/2005/8/layout/hList9"/>
    <dgm:cxn modelId="{4BD28EA1-B49B-4BC0-8CFA-8F63AA89AC64}" type="presParOf" srcId="{85238BCF-A8FE-4F8B-BA89-EBD611E7EC31}" destId="{0695BD61-F9EB-4216-B77D-80FBD58A3A1E}" srcOrd="0" destOrd="0" presId="urn:microsoft.com/office/officeart/2005/8/layout/hList9"/>
    <dgm:cxn modelId="{56F73295-DF69-41F2-8038-A2760E95B49D}" type="presParOf" srcId="{85238BCF-A8FE-4F8B-BA89-EBD611E7EC31}" destId="{8344D1FE-A667-4C5B-A837-1F68C2A3D420}" srcOrd="1" destOrd="0" presId="urn:microsoft.com/office/officeart/2005/8/layout/hList9"/>
    <dgm:cxn modelId="{0C3A4422-1493-40A9-9363-E6429439E229}" type="presParOf" srcId="{8344D1FE-A667-4C5B-A837-1F68C2A3D420}" destId="{3F9C8CF9-826D-4CFF-92A9-C871E0C1398F}" srcOrd="0" destOrd="0" presId="urn:microsoft.com/office/officeart/2005/8/layout/hList9"/>
    <dgm:cxn modelId="{6AD9F697-2E67-4BB9-B08E-3436B569464E}" type="presParOf" srcId="{8344D1FE-A667-4C5B-A837-1F68C2A3D420}" destId="{A0EE7E10-1A61-43CC-92BD-4B8A8D524930}" srcOrd="1" destOrd="0" presId="urn:microsoft.com/office/officeart/2005/8/layout/hList9"/>
    <dgm:cxn modelId="{AAC759B8-F563-4FD7-AC9C-B0E78DD108D1}" type="presParOf" srcId="{A0EE7E10-1A61-43CC-92BD-4B8A8D524930}" destId="{B7EE87AA-485F-42F8-A8DA-C64B553D2295}" srcOrd="0" destOrd="0" presId="urn:microsoft.com/office/officeart/2005/8/layout/hList9"/>
    <dgm:cxn modelId="{C85CC1D6-A751-4670-9F53-4B14C585AEF0}" type="presParOf" srcId="{A0EE7E10-1A61-43CC-92BD-4B8A8D524930}" destId="{997595B6-210B-4308-A1F4-2336DAED55D5}" srcOrd="1" destOrd="0" presId="urn:microsoft.com/office/officeart/2005/8/layout/hList9"/>
    <dgm:cxn modelId="{3D01B5D2-9C8F-4485-8037-AF7329471E57}" type="presParOf" srcId="{85238BCF-A8FE-4F8B-BA89-EBD611E7EC31}" destId="{B7557CE2-E6F0-4A6A-A59C-E032B5B12900}" srcOrd="2" destOrd="0" presId="urn:microsoft.com/office/officeart/2005/8/layout/hList9"/>
    <dgm:cxn modelId="{63E62A94-BC16-4FB9-B529-F9858D46D4AB}" type="presParOf" srcId="{85238BCF-A8FE-4F8B-BA89-EBD611E7EC31}" destId="{6AF68A6E-0F70-4F8E-A7C5-9DFE48897A2A}" srcOrd="3" destOrd="0" presId="urn:microsoft.com/office/officeart/2005/8/layout/hList9"/>
    <dgm:cxn modelId="{1A846451-4277-4D2E-944F-6CCB5DB30AAE}" type="presParOf" srcId="{85238BCF-A8FE-4F8B-BA89-EBD611E7EC31}" destId="{0B69DD99-FCAC-4B1C-A2EC-318979EF0700}" srcOrd="4" destOrd="0" presId="urn:microsoft.com/office/officeart/2005/8/layout/hList9"/>
    <dgm:cxn modelId="{762569BC-95BF-4FE4-AE33-7BCDE41404C4}" type="presParOf" srcId="{85238BCF-A8FE-4F8B-BA89-EBD611E7EC31}" destId="{43D47F04-2727-4A02-A1E1-F832B196DC90}" srcOrd="5" destOrd="0" presId="urn:microsoft.com/office/officeart/2005/8/layout/hList9"/>
    <dgm:cxn modelId="{10B92155-6D42-4DDE-A2BF-34D268C3C995}" type="presParOf" srcId="{85238BCF-A8FE-4F8B-BA89-EBD611E7EC31}" destId="{4CAA26C4-F0DA-47CD-85B9-233095821C86}" srcOrd="6" destOrd="0" presId="urn:microsoft.com/office/officeart/2005/8/layout/hList9"/>
    <dgm:cxn modelId="{0DAB63A2-036A-4654-A1D0-F07CB2D9A4ED}" type="presParOf" srcId="{4CAA26C4-F0DA-47CD-85B9-233095821C86}" destId="{64FCD45F-05C0-487B-815B-68CC9C39B38D}" srcOrd="0" destOrd="0" presId="urn:microsoft.com/office/officeart/2005/8/layout/hList9"/>
    <dgm:cxn modelId="{888008E5-4B77-4B6C-8095-CC78A9F1509B}" type="presParOf" srcId="{4CAA26C4-F0DA-47CD-85B9-233095821C86}" destId="{96B01D20-8F5A-439A-AC76-EC420D9E3DDC}" srcOrd="1" destOrd="0" presId="urn:microsoft.com/office/officeart/2005/8/layout/hList9"/>
    <dgm:cxn modelId="{C9F8AD3E-0D57-4EA0-953C-CE1579A4DF1C}" type="presParOf" srcId="{96B01D20-8F5A-439A-AC76-EC420D9E3DDC}" destId="{E0951266-53B1-484B-8AF9-9B9C83B46DA2}" srcOrd="0" destOrd="0" presId="urn:microsoft.com/office/officeart/2005/8/layout/hList9"/>
    <dgm:cxn modelId="{76C0ACC8-D578-4A23-9028-F1F0A034C1A8}" type="presParOf" srcId="{96B01D20-8F5A-439A-AC76-EC420D9E3DDC}" destId="{D16C402D-0000-4CD1-BAB7-4F9DF59D9593}" srcOrd="1" destOrd="0" presId="urn:microsoft.com/office/officeart/2005/8/layout/hList9"/>
    <dgm:cxn modelId="{B038614E-B020-430F-AA71-8D2144984A98}" type="presParOf" srcId="{85238BCF-A8FE-4F8B-BA89-EBD611E7EC31}" destId="{9D552CE1-1578-4FCC-905B-70001A6D4E8A}" srcOrd="7" destOrd="0" presId="urn:microsoft.com/office/officeart/2005/8/layout/hList9"/>
    <dgm:cxn modelId="{8D51159F-CFFF-4A52-A4E5-2BB770204975}" type="presParOf" srcId="{85238BCF-A8FE-4F8B-BA89-EBD611E7EC31}" destId="{B0275B8F-2FAD-4989-8EC1-4DD67FD831E2}" srcOrd="8" destOrd="0" presId="urn:microsoft.com/office/officeart/2005/8/layout/hList9"/>
    <dgm:cxn modelId="{32E52E24-8D7C-4FDF-8775-49CE3365B7C9}" type="presParOf" srcId="{85238BCF-A8FE-4F8B-BA89-EBD611E7EC31}" destId="{CE9C4B9E-6ADC-4A89-9370-03E6465823BD}" srcOrd="9" destOrd="0" presId="urn:microsoft.com/office/officeart/2005/8/layout/hList9"/>
    <dgm:cxn modelId="{C5D800C1-A59E-4D47-9F70-8EDC68F36071}" type="presParOf" srcId="{85238BCF-A8FE-4F8B-BA89-EBD611E7EC31}" destId="{9F435C02-4526-43E0-AE94-F59EA02A3937}" srcOrd="10" destOrd="0" presId="urn:microsoft.com/office/officeart/2005/8/layout/hList9"/>
    <dgm:cxn modelId="{DA3AB2BC-F3AB-447F-B356-84637D213AA6}" type="presParOf" srcId="{85238BCF-A8FE-4F8B-BA89-EBD611E7EC31}" destId="{0C5B10F8-3F1E-4A2E-8418-9FEF57D6D6F6}" srcOrd="11" destOrd="0" presId="urn:microsoft.com/office/officeart/2005/8/layout/hList9"/>
    <dgm:cxn modelId="{2262AF3F-DB49-4510-B866-B82CE94C95F4}" type="presParOf" srcId="{0C5B10F8-3F1E-4A2E-8418-9FEF57D6D6F6}" destId="{F583C4A9-588C-44EA-B5E0-95EF54590448}" srcOrd="0" destOrd="0" presId="urn:microsoft.com/office/officeart/2005/8/layout/hList9"/>
    <dgm:cxn modelId="{1DEEF6C3-25EC-49FC-B40E-CFAD726D5609}" type="presParOf" srcId="{0C5B10F8-3F1E-4A2E-8418-9FEF57D6D6F6}" destId="{58BA47C5-E879-488F-BF52-D7B96600EE28}" srcOrd="1" destOrd="0" presId="urn:microsoft.com/office/officeart/2005/8/layout/hList9"/>
    <dgm:cxn modelId="{223E76BE-0A56-4495-A6A7-3D49C97464A7}" type="presParOf" srcId="{58BA47C5-E879-488F-BF52-D7B96600EE28}" destId="{F03B8294-6C73-4F62-BC7B-3ECF055302A6}" srcOrd="0" destOrd="0" presId="urn:microsoft.com/office/officeart/2005/8/layout/hList9"/>
    <dgm:cxn modelId="{71FC7F9F-1EE0-4179-B83F-F3FA9488C617}" type="presParOf" srcId="{58BA47C5-E879-488F-BF52-D7B96600EE28}" destId="{F95DC860-6221-4C83-8473-BA24AED8EE7A}" srcOrd="1" destOrd="0" presId="urn:microsoft.com/office/officeart/2005/8/layout/hList9"/>
    <dgm:cxn modelId="{4D33828A-03C3-4249-BD08-A70C5DCD5F5E}" type="presParOf" srcId="{85238BCF-A8FE-4F8B-BA89-EBD611E7EC31}" destId="{66044443-A4A3-4659-83BE-50F92030538D}" srcOrd="12" destOrd="0" presId="urn:microsoft.com/office/officeart/2005/8/layout/hList9"/>
    <dgm:cxn modelId="{737D019B-784F-4F9C-B537-105B223E5A9F}" type="presParOf" srcId="{85238BCF-A8FE-4F8B-BA89-EBD611E7EC31}" destId="{46D3FEBC-BA18-41AE-9027-23605091ABAB}" srcOrd="13" destOrd="0" presId="urn:microsoft.com/office/officeart/2005/8/layout/hList9"/>
    <dgm:cxn modelId="{AC285CCD-1C23-4CC5-B74E-987ECAE15E51}" type="presParOf" srcId="{85238BCF-A8FE-4F8B-BA89-EBD611E7EC31}" destId="{E5F12772-77AD-4207-841D-2339B1F2F9C9}" srcOrd="14" destOrd="0" presId="urn:microsoft.com/office/officeart/2005/8/layout/hList9"/>
    <dgm:cxn modelId="{96B5965E-30F9-4559-9F2A-446BF1863072}" type="presParOf" srcId="{85238BCF-A8FE-4F8B-BA89-EBD611E7EC31}" destId="{8995FFA6-2031-4345-A354-00992CFF3F13}" srcOrd="15" destOrd="0" presId="urn:microsoft.com/office/officeart/2005/8/layout/hList9"/>
    <dgm:cxn modelId="{A363F5AA-CA71-4F24-98EB-054D64B1B5E7}" type="presParOf" srcId="{85238BCF-A8FE-4F8B-BA89-EBD611E7EC31}" destId="{055CCBF7-E8EB-4B31-904D-3EB8CDE84235}" srcOrd="16" destOrd="0" presId="urn:microsoft.com/office/officeart/2005/8/layout/hList9"/>
    <dgm:cxn modelId="{96BCA9B6-0718-4073-A081-61FB37D50CF4}" type="presParOf" srcId="{055CCBF7-E8EB-4B31-904D-3EB8CDE84235}" destId="{87DBBFC0-011B-4CCD-8C4E-2D06DCBA2CD0}" srcOrd="0" destOrd="0" presId="urn:microsoft.com/office/officeart/2005/8/layout/hList9"/>
    <dgm:cxn modelId="{0E5A80B0-D6C6-4FCF-91DE-CEC4CA50BEE5}" type="presParOf" srcId="{055CCBF7-E8EB-4B31-904D-3EB8CDE84235}" destId="{F855A15C-433B-4B01-9E83-E0D1B8CD3F85}" srcOrd="1" destOrd="0" presId="urn:microsoft.com/office/officeart/2005/8/layout/hList9"/>
    <dgm:cxn modelId="{3798D0AC-9A16-422C-BC9F-DF4824CBF1A6}" type="presParOf" srcId="{F855A15C-433B-4B01-9E83-E0D1B8CD3F85}" destId="{A2D175EF-7F17-4764-91CC-7B96065B6F01}" srcOrd="0" destOrd="0" presId="urn:microsoft.com/office/officeart/2005/8/layout/hList9"/>
    <dgm:cxn modelId="{76D27F11-B3B0-4D11-935F-B30D63940D65}" type="presParOf" srcId="{F855A15C-433B-4B01-9E83-E0D1B8CD3F85}" destId="{ABFD235C-DBC1-4C06-8D0A-0EAD4226FB60}" srcOrd="1" destOrd="0" presId="urn:microsoft.com/office/officeart/2005/8/layout/hList9"/>
    <dgm:cxn modelId="{D13E98A8-63DC-47C4-89E0-E674A0478485}" type="presParOf" srcId="{85238BCF-A8FE-4F8B-BA89-EBD611E7EC31}" destId="{6A977F89-93D6-42FD-8985-687EB2EB578B}" srcOrd="17" destOrd="0" presId="urn:microsoft.com/office/officeart/2005/8/layout/hList9"/>
    <dgm:cxn modelId="{B3F92377-E424-481D-B8FF-BFED3A739CB2}" type="presParOf" srcId="{85238BCF-A8FE-4F8B-BA89-EBD611E7EC31}" destId="{95074DBC-5FE1-4D17-8ABF-BBA451C9365A}" srcOrd="1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3187F2-03FE-4FB9-97DE-BF10B3FD59AE}">
      <dsp:nvSpPr>
        <dsp:cNvPr id="0" name=""/>
        <dsp:cNvSpPr/>
      </dsp:nvSpPr>
      <dsp:spPr>
        <a:xfrm>
          <a:off x="158950" y="4533785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0E92DD-1245-4B36-A79F-E42530FB09E9}">
      <dsp:nvSpPr>
        <dsp:cNvPr id="0" name=""/>
        <dsp:cNvSpPr/>
      </dsp:nvSpPr>
      <dsp:spPr>
        <a:xfrm>
          <a:off x="158950" y="3964010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0F0A82-5976-4CD3-8ADA-27839D55AA19}">
      <dsp:nvSpPr>
        <dsp:cNvPr id="0" name=""/>
        <dsp:cNvSpPr/>
      </dsp:nvSpPr>
      <dsp:spPr>
        <a:xfrm>
          <a:off x="158950" y="3394235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9227E7-30CE-4E35-81BD-5CD242AF0EC5}">
      <dsp:nvSpPr>
        <dsp:cNvPr id="0" name=""/>
        <dsp:cNvSpPr/>
      </dsp:nvSpPr>
      <dsp:spPr>
        <a:xfrm>
          <a:off x="158950" y="2824460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420DC3-776B-4828-A196-5474037ACE74}">
      <dsp:nvSpPr>
        <dsp:cNvPr id="0" name=""/>
        <dsp:cNvSpPr/>
      </dsp:nvSpPr>
      <dsp:spPr>
        <a:xfrm>
          <a:off x="158950" y="2254685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426D71-99C1-40EB-9D01-3F3B1C5221D8}">
      <dsp:nvSpPr>
        <dsp:cNvPr id="0" name=""/>
        <dsp:cNvSpPr/>
      </dsp:nvSpPr>
      <dsp:spPr>
        <a:xfrm>
          <a:off x="158950" y="1684911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F159D1-7B52-4BC7-85F0-07588D88713F}">
      <dsp:nvSpPr>
        <dsp:cNvPr id="0" name=""/>
        <dsp:cNvSpPr/>
      </dsp:nvSpPr>
      <dsp:spPr>
        <a:xfrm>
          <a:off x="158950" y="1115136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456C94-709F-4265-BD26-664FD4B3D5A2}">
      <dsp:nvSpPr>
        <dsp:cNvPr id="0" name=""/>
        <dsp:cNvSpPr/>
      </dsp:nvSpPr>
      <dsp:spPr>
        <a:xfrm>
          <a:off x="158950" y="545361"/>
          <a:ext cx="7056784" cy="0"/>
        </a:xfrm>
        <a:prstGeom prst="line">
          <a:avLst/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2BFA3F-BF1F-48AD-8E31-2D91A2600F0E}">
      <dsp:nvSpPr>
        <dsp:cNvPr id="0" name=""/>
        <dsp:cNvSpPr/>
      </dsp:nvSpPr>
      <dsp:spPr>
        <a:xfrm>
          <a:off x="2356913" y="0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>
              <a:solidFill>
                <a:srgbClr val="595959"/>
              </a:solidFill>
              <a:latin typeface="Arial" panose="020B0604020202020204" pitchFamily="34" charset="0"/>
              <a:cs typeface="Arial" panose="020B0604020202020204" pitchFamily="34" charset="0"/>
            </a:rPr>
            <a:t>Vlada RH osniva AMPEU </a:t>
          </a:r>
          <a:endParaRPr lang="hr-HR" sz="1700" kern="1200" dirty="0">
            <a:solidFill>
              <a:srgbClr val="595959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0"/>
        <a:ext cx="4699870" cy="542642"/>
      </dsp:txXfrm>
    </dsp:sp>
    <dsp:sp modelId="{717603F4-5A81-4F7A-9DC7-6E45F1C9FBC3}">
      <dsp:nvSpPr>
        <dsp:cNvPr id="0" name=""/>
        <dsp:cNvSpPr/>
      </dsp:nvSpPr>
      <dsp:spPr>
        <a:xfrm>
          <a:off x="-158950" y="0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2007</a:t>
          </a:r>
          <a:r>
            <a:rPr lang="hr-HR" sz="17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hr-HR" sz="17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26494"/>
        <a:ext cx="2417576" cy="516148"/>
      </dsp:txXfrm>
    </dsp:sp>
    <dsp:sp modelId="{D38A9EC0-5444-4734-A6AD-53980ABD7DF0}">
      <dsp:nvSpPr>
        <dsp:cNvPr id="0" name=""/>
        <dsp:cNvSpPr/>
      </dsp:nvSpPr>
      <dsp:spPr>
        <a:xfrm>
          <a:off x="2356913" y="532196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Obrazovanje i osposobljavanje, mladi i znanost</a:t>
          </a:r>
          <a:endParaRPr lang="hr-HR" sz="1700" kern="1200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532196"/>
        <a:ext cx="4699870" cy="542642"/>
      </dsp:txXfrm>
    </dsp:sp>
    <dsp:sp modelId="{4BE3134F-5F19-4B6A-B299-7D49C9588CD7}">
      <dsp:nvSpPr>
        <dsp:cNvPr id="0" name=""/>
        <dsp:cNvSpPr/>
      </dsp:nvSpPr>
      <dsp:spPr>
        <a:xfrm>
          <a:off x="-158950" y="569774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PODRUČJA</a:t>
          </a:r>
          <a:r>
            <a:rPr lang="hr-HR" sz="17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RADA</a:t>
          </a:r>
          <a:endParaRPr lang="hr-HR" sz="17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596268"/>
        <a:ext cx="2417576" cy="516148"/>
      </dsp:txXfrm>
    </dsp:sp>
    <dsp:sp modelId="{AFA150F1-2690-49FF-81D5-59A7D7DB3BA0}">
      <dsp:nvSpPr>
        <dsp:cNvPr id="0" name=""/>
        <dsp:cNvSpPr/>
      </dsp:nvSpPr>
      <dsp:spPr>
        <a:xfrm>
          <a:off x="2356913" y="1101971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U</a:t>
          </a:r>
          <a:r>
            <a:rPr lang="pt-BR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naprjeđenje sustava internacionalizacijom </a:t>
          </a:r>
          <a:endParaRPr lang="hr-HR" sz="1700" kern="1200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1101971"/>
        <a:ext cx="4699870" cy="542642"/>
      </dsp:txXfrm>
    </dsp:sp>
    <dsp:sp modelId="{728DB220-3144-4964-9783-90C6DED2C827}">
      <dsp:nvSpPr>
        <dsp:cNvPr id="0" name=""/>
        <dsp:cNvSpPr/>
      </dsp:nvSpPr>
      <dsp:spPr>
        <a:xfrm>
          <a:off x="-158950" y="1139549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SVRHA</a:t>
          </a:r>
          <a:endParaRPr lang="hr-HR" sz="17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1166043"/>
        <a:ext cx="2417576" cy="516148"/>
      </dsp:txXfrm>
    </dsp:sp>
    <dsp:sp modelId="{D998C4E0-3473-4531-9C2E-9A933AFE3314}">
      <dsp:nvSpPr>
        <dsp:cNvPr id="0" name=""/>
        <dsp:cNvSpPr/>
      </dsp:nvSpPr>
      <dsp:spPr>
        <a:xfrm>
          <a:off x="2356913" y="1671746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Međunarodna mobilnost i suradnja</a:t>
          </a:r>
          <a:endParaRPr lang="hr-HR" sz="1700" kern="1200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1671746"/>
        <a:ext cx="4699870" cy="542642"/>
      </dsp:txXfrm>
    </dsp:sp>
    <dsp:sp modelId="{C3FC560E-C6ED-42C0-8422-0B07513B8094}">
      <dsp:nvSpPr>
        <dsp:cNvPr id="0" name=""/>
        <dsp:cNvSpPr/>
      </dsp:nvSpPr>
      <dsp:spPr>
        <a:xfrm>
          <a:off x="-158950" y="1709324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INSTRUMENTI</a:t>
          </a:r>
          <a:endParaRPr lang="hr-HR" sz="17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1735818"/>
        <a:ext cx="2417576" cy="516148"/>
      </dsp:txXfrm>
    </dsp:sp>
    <dsp:sp modelId="{9581CBE8-209B-433B-9149-1337A83A1FCF}">
      <dsp:nvSpPr>
        <dsp:cNvPr id="0" name=""/>
        <dsp:cNvSpPr/>
      </dsp:nvSpPr>
      <dsp:spPr>
        <a:xfrm>
          <a:off x="2356913" y="2241521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MZOS i MSPM</a:t>
          </a:r>
          <a:endParaRPr lang="hr-HR" sz="1700" kern="1200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2241521"/>
        <a:ext cx="4699870" cy="542642"/>
      </dsp:txXfrm>
    </dsp:sp>
    <dsp:sp modelId="{6D9FAE25-79A9-431D-99AA-79D4AF3C6B82}">
      <dsp:nvSpPr>
        <dsp:cNvPr id="0" name=""/>
        <dsp:cNvSpPr/>
      </dsp:nvSpPr>
      <dsp:spPr>
        <a:xfrm>
          <a:off x="-158950" y="2279099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NADLEŽNA</a:t>
          </a:r>
          <a:r>
            <a:rPr lang="hr-HR" sz="17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MINISTARSTVA</a:t>
          </a:r>
          <a:endParaRPr lang="hr-HR" sz="17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2305593"/>
        <a:ext cx="2417576" cy="516148"/>
      </dsp:txXfrm>
    </dsp:sp>
    <dsp:sp modelId="{4721D631-A4EE-4B27-BCE1-D72F105F46B2}">
      <dsp:nvSpPr>
        <dsp:cNvPr id="0" name=""/>
        <dsp:cNvSpPr/>
      </dsp:nvSpPr>
      <dsp:spPr>
        <a:xfrm>
          <a:off x="2356913" y="2811296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Akreditacija Europske komisije za LLP i YiA</a:t>
          </a:r>
          <a:endParaRPr lang="hr-HR" sz="1700" kern="1200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2811296"/>
        <a:ext cx="4699870" cy="542642"/>
      </dsp:txXfrm>
    </dsp:sp>
    <dsp:sp modelId="{95AACC1D-5E8B-4498-8237-25DB17E71BD2}">
      <dsp:nvSpPr>
        <dsp:cNvPr id="0" name=""/>
        <dsp:cNvSpPr/>
      </dsp:nvSpPr>
      <dsp:spPr>
        <a:xfrm>
          <a:off x="-158950" y="2848874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2010</a:t>
          </a:r>
          <a:r>
            <a:rPr lang="hr-HR" sz="17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hr-HR" sz="17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2875368"/>
        <a:ext cx="2417576" cy="516148"/>
      </dsp:txXfrm>
    </dsp:sp>
    <dsp:sp modelId="{3A238AC7-7E98-4B4F-842C-F836049CA44E}">
      <dsp:nvSpPr>
        <dsp:cNvPr id="0" name=""/>
        <dsp:cNvSpPr/>
      </dsp:nvSpPr>
      <dsp:spPr>
        <a:xfrm>
          <a:off x="2356913" y="3381071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RH punopravno pristupa programima</a:t>
          </a:r>
          <a:endParaRPr lang="hr-HR" sz="1700" kern="1200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3381071"/>
        <a:ext cx="4699870" cy="542642"/>
      </dsp:txXfrm>
    </dsp:sp>
    <dsp:sp modelId="{588FB801-C646-49AD-8BFA-0216C48A760D}">
      <dsp:nvSpPr>
        <dsp:cNvPr id="0" name=""/>
        <dsp:cNvSpPr/>
      </dsp:nvSpPr>
      <dsp:spPr>
        <a:xfrm>
          <a:off x="-158950" y="3418649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2011</a:t>
          </a:r>
          <a:r>
            <a:rPr lang="hr-HR" sz="17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</a:t>
          </a:r>
          <a:endParaRPr lang="hr-HR" sz="17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3445143"/>
        <a:ext cx="2417576" cy="516148"/>
      </dsp:txXfrm>
    </dsp:sp>
    <dsp:sp modelId="{487BED63-9539-4883-98AB-948DCEE9272B}">
      <dsp:nvSpPr>
        <dsp:cNvPr id="0" name=""/>
        <dsp:cNvSpPr/>
      </dsp:nvSpPr>
      <dsp:spPr>
        <a:xfrm>
          <a:off x="2356913" y="3950846"/>
          <a:ext cx="4699870" cy="5426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Nacionalna agencija za program Erasmus+</a:t>
          </a:r>
          <a:endParaRPr lang="hr-HR" sz="1700" kern="1200" dirty="0">
            <a:solidFill>
              <a:schemeClr val="tx1">
                <a:lumMod val="65000"/>
                <a:lumOff val="3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356913" y="3950846"/>
        <a:ext cx="4699870" cy="542642"/>
      </dsp:txXfrm>
    </dsp:sp>
    <dsp:sp modelId="{DC7EF813-9BFC-4A67-97FA-B17F883FA97C}">
      <dsp:nvSpPr>
        <dsp:cNvPr id="0" name=""/>
        <dsp:cNvSpPr/>
      </dsp:nvSpPr>
      <dsp:spPr>
        <a:xfrm>
          <a:off x="-158950" y="3988424"/>
          <a:ext cx="2470564" cy="542642"/>
        </a:xfrm>
        <a:prstGeom prst="round2SameRect">
          <a:avLst>
            <a:gd name="adj1" fmla="val 16670"/>
            <a:gd name="adj2" fmla="val 0"/>
          </a:avLst>
        </a:prstGeom>
        <a:solidFill>
          <a:srgbClr val="2FB1CC"/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1. SIJEČNJA 2014. </a:t>
          </a:r>
          <a:endParaRPr lang="hr-HR" sz="17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-132456" y="4014918"/>
        <a:ext cx="2417576" cy="5161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FA61C-2A70-4B15-995E-5C06E7B7A0E9}" type="datetimeFigureOut">
              <a:rPr lang="en-US" smtClean="0"/>
              <a:pPr/>
              <a:t>4/27/2016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891D3-2DAB-486B-AE21-4D64F53031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81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891D3-2DAB-486B-AE21-4D64F53031E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089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4D2CB-D8E0-4862-AF4C-BB20AB0F7205}" type="slidenum">
              <a:rPr lang="hr-HR" smtClean="0">
                <a:solidFill>
                  <a:prstClr val="black"/>
                </a:solidFill>
              </a:rPr>
              <a:pPr/>
              <a:t>4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32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4D2CB-D8E0-4862-AF4C-BB20AB0F7205}" type="slidenum">
              <a:rPr lang="hr-HR" smtClean="0">
                <a:solidFill>
                  <a:prstClr val="black"/>
                </a:solidFill>
              </a:rPr>
              <a:pPr/>
              <a:t>5</a:t>
            </a:fld>
            <a:endParaRPr lang="hr-H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32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75DB8-479E-48F1-813D-15B36C3FD316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422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2126-81E3-4DF5-B081-E3816CCCA50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84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B57DD-3238-42FD-9ED8-06EEE4D0BA0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82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01C4-A420-49CE-B74C-CC3484AA44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33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a-I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645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338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342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298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242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293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821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21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82347-6EE0-4812-BE7D-419CC6D0BB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1274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784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320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0420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a-I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52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38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1279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03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76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9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114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525D1-C114-4EBC-8360-9D0EBFD251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958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9698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1982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9967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24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66773-69E7-4888-9407-3569ABCCCD3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72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D388-3734-4A5E-AC48-485D8999463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797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CBEF3-4C93-4F52-871D-5BF8A60069B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14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E7F25-F33E-4951-AA82-62465CF669B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384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32D7F-ED3F-47B2-A44B-B6FD65C424E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74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B2480-783C-4E92-94BC-4FE5B47FC7B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604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5044DCBB-E729-46BE-A729-91B6BEF591E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33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29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a-I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a-IN" smtClean="0"/>
              <a:t>Click to edit Master text styles</a:t>
            </a:r>
          </a:p>
          <a:p>
            <a:pPr lvl="1"/>
            <a:r>
              <a:rPr lang="ta-IN" smtClean="0"/>
              <a:t>Second level</a:t>
            </a:r>
          </a:p>
          <a:p>
            <a:pPr lvl="2"/>
            <a:r>
              <a:rPr lang="ta-IN" smtClean="0"/>
              <a:t>Third level</a:t>
            </a:r>
          </a:p>
          <a:p>
            <a:pPr lvl="3"/>
            <a:r>
              <a:rPr lang="ta-IN" smtClean="0"/>
              <a:t>Fourth level</a:t>
            </a:r>
          </a:p>
          <a:p>
            <a:pPr lvl="4"/>
            <a:r>
              <a:rPr lang="ta-I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E34AA199-7F09-FA49-B481-E8685DD530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4/27/2016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A010590-135A-A349-8E59-9E6F81FE9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4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bilnost.hr/cms_files/2015/07/1438258167_2014istrazivanje-kapaciteta-u-os-i-ss-za-prof-usmje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24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Document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mpeu_PP_hr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7" y="0"/>
            <a:ext cx="9133585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687616" y="188640"/>
            <a:ext cx="3456384" cy="561662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hr-HR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0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18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endParaRPr lang="hr-HR" sz="18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r>
              <a:rPr lang="hr-HR" sz="2200" b="1" smtClean="0">
                <a:solidFill>
                  <a:schemeClr val="bg1"/>
                </a:solidFill>
                <a:cs typeface="Arial"/>
              </a:rPr>
              <a:t>Mia Trcol</a:t>
            </a:r>
            <a:r>
              <a:rPr lang="it-IT" sz="2200" b="1" dirty="0">
                <a:solidFill>
                  <a:schemeClr val="bg1"/>
                </a:solidFill>
                <a:cs typeface="Arial"/>
              </a:rPr>
              <a:t/>
            </a:r>
            <a:br>
              <a:rPr lang="it-IT" sz="2200" b="1" dirty="0">
                <a:solidFill>
                  <a:schemeClr val="bg1"/>
                </a:solidFill>
                <a:cs typeface="Arial"/>
              </a:rPr>
            </a:br>
            <a:r>
              <a:rPr lang="it-IT" sz="2200" b="1" dirty="0">
                <a:solidFill>
                  <a:schemeClr val="bg1"/>
                </a:solidFill>
                <a:cs typeface="Arial"/>
              </a:rPr>
              <a:t>Euroguidance </a:t>
            </a:r>
            <a:r>
              <a:rPr lang="it-IT" sz="2200" b="1" dirty="0" err="1">
                <a:solidFill>
                  <a:schemeClr val="bg1"/>
                </a:solidFill>
                <a:cs typeface="Arial"/>
              </a:rPr>
              <a:t>Hrvatska</a:t>
            </a:r>
            <a:endParaRPr lang="it-IT" sz="2200" b="1" dirty="0">
              <a:solidFill>
                <a:schemeClr val="bg1"/>
              </a:solidFill>
              <a:cs typeface="Arial"/>
            </a:endParaRPr>
          </a:p>
          <a:p>
            <a:pPr algn="r"/>
            <a:r>
              <a:rPr lang="it-IT" sz="2200" b="1" dirty="0">
                <a:solidFill>
                  <a:schemeClr val="bg1"/>
                </a:solidFill>
                <a:cs typeface="Arial"/>
              </a:rPr>
              <a:t>AMPEU</a:t>
            </a:r>
            <a:r>
              <a:rPr lang="hr-HR" sz="2200" b="1" dirty="0" smtClean="0">
                <a:solidFill>
                  <a:schemeClr val="bg1"/>
                </a:solidFill>
                <a:cs typeface="Arial"/>
              </a:rPr>
              <a:t/>
            </a:r>
            <a:br>
              <a:rPr lang="hr-HR" sz="2200" b="1" dirty="0" smtClean="0">
                <a:solidFill>
                  <a:schemeClr val="bg1"/>
                </a:solidFill>
                <a:cs typeface="Arial"/>
              </a:rPr>
            </a:br>
            <a:r>
              <a:rPr lang="hr-HR" sz="2200" b="1" dirty="0" smtClean="0">
                <a:solidFill>
                  <a:schemeClr val="bg1"/>
                </a:solidFill>
                <a:cs typeface="Arial"/>
              </a:rPr>
              <a:t>Zagreb, </a:t>
            </a:r>
            <a:r>
              <a:rPr lang="hr-HR" sz="2200" b="1" dirty="0" smtClean="0">
                <a:solidFill>
                  <a:schemeClr val="bg1"/>
                </a:solidFill>
                <a:cs typeface="Arial"/>
              </a:rPr>
              <a:t>25. </a:t>
            </a:r>
            <a:r>
              <a:rPr lang="hr-HR" sz="2200" b="1" dirty="0" smtClean="0">
                <a:solidFill>
                  <a:schemeClr val="bg1"/>
                </a:solidFill>
                <a:cs typeface="Arial"/>
              </a:rPr>
              <a:t>travnja 2016</a:t>
            </a:r>
            <a:r>
              <a:rPr lang="hr-HR" sz="1800" b="1" dirty="0" smtClean="0">
                <a:solidFill>
                  <a:schemeClr val="bg1"/>
                </a:solidFill>
                <a:cs typeface="Arial"/>
              </a:rPr>
              <a:t>.</a:t>
            </a:r>
            <a:endParaRPr lang="en-US" sz="1800" b="1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16544" y="0"/>
            <a:ext cx="3672408" cy="65085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hr-HR" sz="2800" b="1" dirty="0" smtClean="0">
              <a:solidFill>
                <a:schemeClr val="bg1"/>
              </a:solidFill>
              <a:cs typeface="Arial"/>
            </a:endParaRPr>
          </a:p>
          <a:p>
            <a:pPr algn="l"/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endParaRPr lang="hr-HR" sz="27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hr-HR" sz="27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hr-HR" sz="2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en-US" sz="30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endParaRPr lang="en-US" sz="3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hr-HR" sz="4800" b="1" dirty="0">
                <a:solidFill>
                  <a:prstClr val="white"/>
                </a:solidFill>
                <a:ea typeface="+mn-ea"/>
                <a:cs typeface="Arial"/>
              </a:rPr>
              <a:t>Euroguidance </a:t>
            </a:r>
            <a:r>
              <a:rPr lang="hr-HR" sz="4800" b="1" dirty="0" smtClean="0">
                <a:solidFill>
                  <a:prstClr val="white"/>
                </a:solidFill>
                <a:ea typeface="+mn-ea"/>
                <a:cs typeface="Arial"/>
              </a:rPr>
              <a:t>Hrvatska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37288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413846"/>
            <a:ext cx="3672408" cy="4536504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buNone/>
            </a:pPr>
            <a:r>
              <a:rPr lang="hr-HR" sz="2400" b="1" dirty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Euroguidance </a:t>
            </a:r>
            <a:r>
              <a:rPr lang="hr-HR" sz="2400" b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Hrvatska</a:t>
            </a:r>
            <a:r>
              <a:rPr lang="hr-HR" sz="2400" b="1" dirty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lvl="0">
              <a:lnSpc>
                <a:spcPct val="110000"/>
              </a:lnSpc>
            </a:pPr>
            <a:r>
              <a:rPr lang="pl-PL" sz="1800" dirty="0" smtClean="0">
                <a:solidFill>
                  <a:prstClr val="white">
                    <a:lumMod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potiče razvoj profesionalnog usmjeravanja u RH</a:t>
            </a:r>
          </a:p>
          <a:p>
            <a:pPr>
              <a:lnSpc>
                <a:spcPct val="110000"/>
              </a:lnSpc>
            </a:pPr>
            <a:r>
              <a:rPr lang="hr-HR" sz="1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organizira edukativne radionice i seminare za savjetnike</a:t>
            </a:r>
          </a:p>
          <a:p>
            <a:pPr>
              <a:lnSpc>
                <a:spcPct val="110000"/>
              </a:lnSpc>
            </a:pPr>
            <a:r>
              <a:rPr lang="hr-HR" sz="1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provodi istraživanja relevantna za sustav profesionalnog usmjeravanja u RH</a:t>
            </a:r>
            <a:endParaRPr lang="vi-VN" sz="1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556792"/>
            <a:ext cx="3364120" cy="4400007"/>
          </a:xfrm>
          <a:prstGeom prst="rect">
            <a:avLst/>
          </a:prstGeom>
          <a:ln>
            <a:solidFill>
              <a:srgbClr val="9BBB59"/>
            </a:solidFill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hr-HR" sz="2400" b="1" dirty="0" smtClean="0">
                <a:solidFill>
                  <a:schemeClr val="bg1"/>
                </a:solidFill>
              </a:rPr>
              <a:t>Aktivnosti u Hrvatskoj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7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67100" y="1412776"/>
            <a:ext cx="7019699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400" b="1" dirty="0" smtClean="0">
                <a:solidFill>
                  <a:srgbClr val="2FB1CC"/>
                </a:solidFill>
              </a:rPr>
              <a:t>I</a:t>
            </a:r>
            <a:r>
              <a:rPr lang="en-US" sz="2400" b="1" dirty="0" err="1" smtClean="0">
                <a:solidFill>
                  <a:srgbClr val="2FB1CC"/>
                </a:solidFill>
              </a:rPr>
              <a:t>straživanje</a:t>
            </a:r>
            <a:r>
              <a:rPr lang="hr-HR" sz="2400" b="1" dirty="0">
                <a:solidFill>
                  <a:srgbClr val="2FB1CC"/>
                </a:solidFill>
              </a:rPr>
              <a:t> </a:t>
            </a:r>
            <a:r>
              <a:rPr lang="hr-HR" sz="2400" b="1" dirty="0" smtClean="0">
                <a:solidFill>
                  <a:srgbClr val="2FB1CC"/>
                </a:solidFill>
              </a:rPr>
              <a:t>o postojećim kapacitetima OŠ i SŠ za provedbu profesionalnog informiranja i usmjeravanja</a:t>
            </a:r>
          </a:p>
          <a:p>
            <a:pPr marL="0" indent="0">
              <a:spcBef>
                <a:spcPts val="0"/>
              </a:spcBef>
              <a:buNone/>
            </a:pPr>
            <a:endParaRPr lang="hr-HR" sz="1800" b="1" dirty="0" smtClean="0">
              <a:solidFill>
                <a:srgbClr val="9BBB59"/>
              </a:solidFill>
            </a:endParaRPr>
          </a:p>
          <a:p>
            <a:pPr marL="0" indent="0">
              <a:buNone/>
            </a:pPr>
            <a:r>
              <a:rPr lang="hr-HR" sz="2400" b="1" dirty="0" smtClean="0">
                <a:solidFill>
                  <a:srgbClr val="2FB1CC"/>
                </a:solidFill>
              </a:rPr>
              <a:t>Provoditelj: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Institut </a:t>
            </a:r>
            <a:r>
              <a:rPr lang="hr-HR" sz="2400" dirty="0">
                <a:solidFill>
                  <a:schemeClr val="bg1">
                    <a:lumMod val="50000"/>
                  </a:schemeClr>
                </a:solidFill>
              </a:rPr>
              <a:t>za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migracije (nezavisna istraživačica)</a:t>
            </a:r>
          </a:p>
          <a:p>
            <a:pPr marL="0" indent="0">
              <a:buNone/>
            </a:pPr>
            <a:r>
              <a:rPr lang="hr-HR" sz="2400" b="1" dirty="0" smtClean="0">
                <a:solidFill>
                  <a:srgbClr val="2FB1CC"/>
                </a:solidFill>
              </a:rPr>
              <a:t>Organizator: </a:t>
            </a:r>
            <a:r>
              <a:rPr lang="hr-HR" sz="2400" dirty="0">
                <a:solidFill>
                  <a:schemeClr val="bg1">
                    <a:lumMod val="50000"/>
                  </a:schemeClr>
                </a:solidFill>
              </a:rPr>
              <a:t>Euroguidance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Hrvatska</a:t>
            </a:r>
          </a:p>
          <a:p>
            <a:pPr marL="0" indent="0">
              <a:buNone/>
            </a:pPr>
            <a:r>
              <a:rPr lang="hr-HR" sz="2400" b="1" dirty="0" smtClean="0">
                <a:solidFill>
                  <a:srgbClr val="2FB1CC"/>
                </a:solidFill>
              </a:rPr>
              <a:t>Perspektiva: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</a:rPr>
              <a:t>ezultat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istraživanja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iskorišteni su kao podloga za daljnji razvoj profesionalnog usmjeravanja u obrazovanju u RH te su navedeni u </a:t>
            </a:r>
            <a:r>
              <a:rPr lang="hr-HR" sz="2400" b="1" i="1" dirty="0" smtClean="0">
                <a:solidFill>
                  <a:schemeClr val="bg1">
                    <a:lumMod val="50000"/>
                  </a:schemeClr>
                </a:solidFill>
              </a:rPr>
              <a:t>Nacionalnoj strategiji </a:t>
            </a:r>
            <a:r>
              <a:rPr lang="hr-HR" sz="2400" b="1" i="1" dirty="0" err="1" smtClean="0">
                <a:solidFill>
                  <a:schemeClr val="bg1">
                    <a:lumMod val="50000"/>
                  </a:schemeClr>
                </a:solidFill>
              </a:rPr>
              <a:t>cjeloživotnog</a:t>
            </a:r>
            <a:r>
              <a:rPr lang="hr-HR" sz="2400" b="1" i="1" dirty="0" smtClean="0">
                <a:solidFill>
                  <a:schemeClr val="bg1">
                    <a:lumMod val="50000"/>
                  </a:schemeClr>
                </a:solidFill>
              </a:rPr>
              <a:t> profesionalnog  usmjeravanja i razvoja karijere u Republici  Hrvatskoj 2016.-2020.</a:t>
            </a:r>
            <a:endParaRPr lang="hr-HR" sz="24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06" b="89623" l="30488" r="898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4843786"/>
            <a:ext cx="1919637" cy="1653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hr-HR" sz="2400" b="1" dirty="0">
                <a:solidFill>
                  <a:schemeClr val="bg1"/>
                </a:solidFill>
              </a:rPr>
              <a:t>Istraživanja </a:t>
            </a:r>
            <a:r>
              <a:rPr lang="hr-HR" sz="2400" b="1" dirty="0" smtClean="0">
                <a:solidFill>
                  <a:schemeClr val="bg1"/>
                </a:solidFill>
              </a:rPr>
              <a:t>Euroguidancea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97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792088"/>
          </a:xfrm>
          <a:solidFill>
            <a:srgbClr val="2FB1CC"/>
          </a:solidFill>
        </p:spPr>
        <p:txBody>
          <a:bodyPr>
            <a:normAutofit/>
          </a:bodyPr>
          <a:lstStyle/>
          <a:p>
            <a:r>
              <a:rPr lang="en-US" sz="2200" b="1" dirty="0" err="1">
                <a:solidFill>
                  <a:schemeClr val="bg1"/>
                </a:solidFill>
              </a:rPr>
              <a:t>Istraživanje</a:t>
            </a:r>
            <a:r>
              <a:rPr lang="en-US" sz="2200" b="1" dirty="0">
                <a:solidFill>
                  <a:schemeClr val="bg1"/>
                </a:solidFill>
              </a:rPr>
              <a:t> o </a:t>
            </a:r>
            <a:r>
              <a:rPr lang="en-US" sz="2200" b="1" dirty="0" err="1">
                <a:solidFill>
                  <a:schemeClr val="bg1"/>
                </a:solidFill>
              </a:rPr>
              <a:t>postojećim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kapacitetima</a:t>
            </a:r>
            <a:r>
              <a:rPr lang="en-US" sz="2200" b="1" dirty="0">
                <a:solidFill>
                  <a:schemeClr val="bg1"/>
                </a:solidFill>
              </a:rPr>
              <a:t> OŠ </a:t>
            </a:r>
            <a:r>
              <a:rPr lang="en-US" sz="2200" b="1" dirty="0" err="1">
                <a:solidFill>
                  <a:schemeClr val="bg1"/>
                </a:solidFill>
              </a:rPr>
              <a:t>i</a:t>
            </a:r>
            <a:r>
              <a:rPr lang="en-US" sz="2200" b="1" dirty="0">
                <a:solidFill>
                  <a:schemeClr val="bg1"/>
                </a:solidFill>
              </a:rPr>
              <a:t> SŠ </a:t>
            </a:r>
            <a:r>
              <a:rPr lang="en-US" sz="2200" b="1" dirty="0" err="1">
                <a:solidFill>
                  <a:schemeClr val="bg1"/>
                </a:solidFill>
              </a:rPr>
              <a:t>za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provedbu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profesionalnog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informiranja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i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usmjeravanja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1687160"/>
            <a:ext cx="53285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PU nezastupljeno u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školskim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dokumentima, nedostatno definirano</a:t>
            </a:r>
            <a:endParaRPr lang="hr-HR" sz="1600" dirty="0">
              <a:solidFill>
                <a:prstClr val="white">
                  <a:lumMod val="50000"/>
                </a:prst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PU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nije prioritetna aktivnost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m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etode rada: prednost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grupnom informiranju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o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obrazovnim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mogućnostima; manje važnosti se pridaje osposobljavanju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učenika za traženje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posla,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vještinama donošenja odluka i postavljanja životnih ciljeva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31840" y="3970511"/>
            <a:ext cx="5328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u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 većim školama (&gt;500) prosječan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broj stručnih suradnika manji je od propisanog Državnim pedagoškim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standardom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potreba za uvođenjem elemenata profesionalnog usmjeravanja u ranijoj fazi školovanja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96414" y="1628800"/>
            <a:ext cx="1872208" cy="1440160"/>
          </a:xfrm>
          <a:prstGeom prst="roundRect">
            <a:avLst/>
          </a:prstGeom>
          <a:solidFill>
            <a:srgbClr val="2FB1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 smtClean="0">
                <a:solidFill>
                  <a:prstClr val="white"/>
                </a:solidFill>
              </a:rPr>
              <a:t>Institucionalni </a:t>
            </a:r>
            <a:r>
              <a:rPr lang="hr-HR" b="1" dirty="0">
                <a:solidFill>
                  <a:prstClr val="white"/>
                </a:solidFill>
              </a:rPr>
              <a:t>kapaciteti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13207" y="3789040"/>
            <a:ext cx="1872208" cy="1440160"/>
          </a:xfrm>
          <a:prstGeom prst="roundRect">
            <a:avLst/>
          </a:prstGeom>
          <a:solidFill>
            <a:srgbClr val="2FB1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 smtClean="0">
                <a:solidFill>
                  <a:prstClr val="white"/>
                </a:solidFill>
              </a:rPr>
              <a:t>Izvedbeni </a:t>
            </a:r>
            <a:r>
              <a:rPr lang="hr-HR" b="1" dirty="0">
                <a:solidFill>
                  <a:prstClr val="white"/>
                </a:solidFill>
              </a:rPr>
              <a:t>kapaciteti</a:t>
            </a:r>
          </a:p>
        </p:txBody>
      </p:sp>
    </p:spTree>
    <p:extLst>
      <p:ext uri="{BB962C8B-B14F-4D97-AF65-F5344CB8AC3E}">
        <p14:creationId xmlns:p14="http://schemas.microsoft.com/office/powerpoint/2010/main" val="65044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792088"/>
          </a:xfrm>
          <a:solidFill>
            <a:srgbClr val="2FB1CC"/>
          </a:solidFill>
        </p:spPr>
        <p:txBody>
          <a:bodyPr>
            <a:normAutofit/>
          </a:bodyPr>
          <a:lstStyle/>
          <a:p>
            <a:r>
              <a:rPr lang="en-US" sz="2200" b="1" dirty="0" err="1">
                <a:solidFill>
                  <a:schemeClr val="bg1"/>
                </a:solidFill>
              </a:rPr>
              <a:t>Istraživanje</a:t>
            </a:r>
            <a:r>
              <a:rPr lang="en-US" sz="2200" b="1" dirty="0">
                <a:solidFill>
                  <a:schemeClr val="bg1"/>
                </a:solidFill>
              </a:rPr>
              <a:t> o </a:t>
            </a:r>
            <a:r>
              <a:rPr lang="en-US" sz="2200" b="1" dirty="0" err="1">
                <a:solidFill>
                  <a:schemeClr val="bg1"/>
                </a:solidFill>
              </a:rPr>
              <a:t>postojećim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kapacitetima</a:t>
            </a:r>
            <a:r>
              <a:rPr lang="en-US" sz="2200" b="1" dirty="0">
                <a:solidFill>
                  <a:schemeClr val="bg1"/>
                </a:solidFill>
              </a:rPr>
              <a:t> OŠ </a:t>
            </a:r>
            <a:r>
              <a:rPr lang="en-US" sz="2200" b="1" dirty="0" err="1">
                <a:solidFill>
                  <a:schemeClr val="bg1"/>
                </a:solidFill>
              </a:rPr>
              <a:t>i</a:t>
            </a:r>
            <a:r>
              <a:rPr lang="en-US" sz="2200" b="1" dirty="0">
                <a:solidFill>
                  <a:schemeClr val="bg1"/>
                </a:solidFill>
              </a:rPr>
              <a:t> SŠ </a:t>
            </a:r>
            <a:r>
              <a:rPr lang="en-US" sz="2200" b="1" dirty="0" err="1">
                <a:solidFill>
                  <a:schemeClr val="bg1"/>
                </a:solidFill>
              </a:rPr>
              <a:t>za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provedbu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profesionalnog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informiranja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>
                <a:solidFill>
                  <a:schemeClr val="bg1"/>
                </a:solidFill>
              </a:rPr>
              <a:t>i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</a:rPr>
              <a:t>usmjeravanja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1933381"/>
            <a:ext cx="5112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adekvatno obavljanje zadataka i obveza stručne službe; snažna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potreba stručnih suradnika za dodatnim osposobljavanjem i ulaganjem u kontinuirano usavršavanje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31840" y="3970796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n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edostatna financijska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sredstava za kupnju alata profesionalnog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usmjeravanja (dijagnostičkih testova) i </a:t>
            </a:r>
            <a:r>
              <a:rPr lang="hr-HR" sz="1600" dirty="0">
                <a:solidFill>
                  <a:prstClr val="white">
                    <a:lumMod val="50000"/>
                  </a:prstClr>
                </a:solidFill>
              </a:rPr>
              <a:t>podmirivanje troškova stručnih usavršavanja i edukacija </a:t>
            </a:r>
            <a:r>
              <a:rPr lang="hr-HR" sz="1600" dirty="0" smtClean="0">
                <a:solidFill>
                  <a:prstClr val="white">
                    <a:lumMod val="50000"/>
                  </a:prstClr>
                </a:solidFill>
              </a:rPr>
              <a:t>suradnika, ali i ograničena ponuda seminara posvećenih PU unutar sustava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96414" y="1628800"/>
            <a:ext cx="1872208" cy="1440160"/>
          </a:xfrm>
          <a:prstGeom prst="roundRect">
            <a:avLst/>
          </a:prstGeom>
          <a:solidFill>
            <a:srgbClr val="2FB1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 smtClean="0">
                <a:solidFill>
                  <a:prstClr val="white"/>
                </a:solidFill>
              </a:rPr>
              <a:t>Profesionalni </a:t>
            </a:r>
            <a:r>
              <a:rPr lang="hr-HR" b="1" dirty="0">
                <a:solidFill>
                  <a:prstClr val="white"/>
                </a:solidFill>
              </a:rPr>
              <a:t>kapaciteti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13207" y="3789040"/>
            <a:ext cx="1872208" cy="1440160"/>
          </a:xfrm>
          <a:prstGeom prst="roundRect">
            <a:avLst/>
          </a:prstGeom>
          <a:solidFill>
            <a:srgbClr val="2FB1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 smtClean="0">
                <a:solidFill>
                  <a:prstClr val="white"/>
                </a:solidFill>
              </a:rPr>
              <a:t>Materijalni </a:t>
            </a:r>
            <a:r>
              <a:rPr lang="hr-HR" b="1" dirty="0">
                <a:solidFill>
                  <a:prstClr val="white"/>
                </a:solidFill>
              </a:rPr>
              <a:t>kapaciteti</a:t>
            </a:r>
          </a:p>
        </p:txBody>
      </p:sp>
      <p:sp>
        <p:nvSpPr>
          <p:cNvPr id="2" name="Rounded Rectangular Callout 1"/>
          <p:cNvSpPr/>
          <p:nvPr/>
        </p:nvSpPr>
        <p:spPr>
          <a:xfrm>
            <a:off x="3419872" y="1484784"/>
            <a:ext cx="4248472" cy="4176464"/>
          </a:xfrm>
          <a:prstGeom prst="wedgeRoundRectCallout">
            <a:avLst>
              <a:gd name="adj1" fmla="val 17407"/>
              <a:gd name="adj2" fmla="val -58237"/>
              <a:gd name="adj3" fmla="val 16667"/>
            </a:avLst>
          </a:prstGeom>
          <a:solidFill>
            <a:srgbClr val="2FB1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AMPEU – NADAHNUĆE – PUBLIKACIJE – 2014. – </a:t>
            </a:r>
          </a:p>
          <a:p>
            <a:pPr algn="ctr"/>
            <a:r>
              <a:rPr lang="hr-HR" b="1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ISTRAŽIVANJE O POSTOJEĆIM KAPACITETIMA OŠ I SŠ ZA PROVEDBU PROFESIONALNOG INFORMIRANJA I USMJERAVANJA</a:t>
            </a:r>
            <a:endParaRPr lang="hr-HR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40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hr-HR" sz="2000" b="1" dirty="0" smtClean="0">
                <a:solidFill>
                  <a:schemeClr val="bg1"/>
                </a:solidFill>
              </a:rPr>
              <a:t>Aktivnosti </a:t>
            </a:r>
            <a:r>
              <a:rPr lang="hr-HR" sz="2000" b="1" dirty="0" err="1" smtClean="0">
                <a:solidFill>
                  <a:schemeClr val="bg1"/>
                </a:solidFill>
              </a:rPr>
              <a:t>Euroguidancea</a:t>
            </a:r>
            <a:r>
              <a:rPr lang="hr-HR" sz="2000" b="1" dirty="0" smtClean="0">
                <a:solidFill>
                  <a:schemeClr val="bg1"/>
                </a:solidFill>
              </a:rPr>
              <a:t> namijenjene savjetnicima u PU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91680" y="1484784"/>
            <a:ext cx="64807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u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suradnji s partnerima, Euroguidance provodi ciljane aktivnosti namijenjene savjetnicima u profesionalnom usmjeravanju:</a:t>
            </a:r>
          </a:p>
          <a:p>
            <a:endParaRPr lang="hr-HR" dirty="0" smtClean="0">
              <a:solidFill>
                <a:prstClr val="black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hr-HR" b="1" dirty="0">
                <a:solidFill>
                  <a:srgbClr val="F79646">
                    <a:lumMod val="75000"/>
                  </a:srgbClr>
                </a:solidFill>
              </a:rPr>
              <a:t>Seminari o profesionalnom </a:t>
            </a:r>
            <a:r>
              <a:rPr lang="hr-HR" b="1" dirty="0" smtClean="0">
                <a:solidFill>
                  <a:srgbClr val="F79646">
                    <a:lumMod val="75000"/>
                  </a:srgbClr>
                </a:solidFill>
              </a:rPr>
              <a:t>usmjeravanju</a:t>
            </a:r>
          </a:p>
          <a:p>
            <a:pPr marL="342900" indent="-342900">
              <a:buFont typeface="+mj-lt"/>
              <a:buAutoNum type="arabicPeriod"/>
            </a:pPr>
            <a:r>
              <a:rPr lang="hr-HR" b="1" dirty="0" smtClean="0">
                <a:solidFill>
                  <a:srgbClr val="F79646">
                    <a:lumMod val="75000"/>
                  </a:srgbClr>
                </a:solidFill>
              </a:rPr>
              <a:t>Studijski </a:t>
            </a:r>
            <a:r>
              <a:rPr lang="hr-HR" b="1" dirty="0">
                <a:solidFill>
                  <a:srgbClr val="F79646">
                    <a:lumMod val="75000"/>
                  </a:srgbClr>
                </a:solidFill>
              </a:rPr>
              <a:t>posjeti</a:t>
            </a:r>
          </a:p>
          <a:p>
            <a:pPr marL="342900" indent="-342900">
              <a:buFont typeface="+mj-lt"/>
              <a:buAutoNum type="arabicPeriod"/>
            </a:pPr>
            <a:r>
              <a:rPr lang="hr-HR" b="1" i="1" dirty="0" smtClean="0">
                <a:solidFill>
                  <a:srgbClr val="F79646">
                    <a:lumMod val="75000"/>
                  </a:srgbClr>
                </a:solidFill>
              </a:rPr>
              <a:t>Job </a:t>
            </a:r>
            <a:r>
              <a:rPr lang="hr-HR" b="1" i="1" dirty="0" err="1">
                <a:solidFill>
                  <a:srgbClr val="F79646">
                    <a:lumMod val="75000"/>
                  </a:srgbClr>
                </a:solidFill>
              </a:rPr>
              <a:t>shadowing</a:t>
            </a:r>
            <a:r>
              <a:rPr lang="hr-HR" b="1" i="1" dirty="0">
                <a:solidFill>
                  <a:srgbClr val="F79646">
                    <a:lumMod val="75000"/>
                  </a:srgbClr>
                </a:solidFill>
              </a:rPr>
              <a:t> </a:t>
            </a:r>
            <a:r>
              <a:rPr lang="hr-HR" b="1" dirty="0">
                <a:solidFill>
                  <a:srgbClr val="F79646">
                    <a:lumMod val="75000"/>
                  </a:srgbClr>
                </a:solidFill>
              </a:rPr>
              <a:t>posjeti</a:t>
            </a:r>
          </a:p>
          <a:p>
            <a:pPr marL="342900" indent="-342900">
              <a:buFont typeface="+mj-lt"/>
              <a:buAutoNum type="arabicPeriod"/>
            </a:pPr>
            <a:r>
              <a:rPr lang="hr-HR" b="1" dirty="0" smtClean="0">
                <a:solidFill>
                  <a:srgbClr val="F79646">
                    <a:lumMod val="75000"/>
                  </a:srgbClr>
                </a:solidFill>
              </a:rPr>
              <a:t>Prekogranični </a:t>
            </a:r>
            <a:r>
              <a:rPr lang="hr-HR" b="1" dirty="0">
                <a:solidFill>
                  <a:srgbClr val="F79646">
                    <a:lumMod val="75000"/>
                  </a:srgbClr>
                </a:solidFill>
              </a:rPr>
              <a:t>seminari</a:t>
            </a:r>
          </a:p>
          <a:p>
            <a:pPr marL="342900" indent="-342900">
              <a:buFont typeface="+mj-lt"/>
              <a:buAutoNum type="arabicPeriod"/>
            </a:pPr>
            <a:r>
              <a:rPr lang="hr-HR" b="1" dirty="0" err="1" smtClean="0">
                <a:solidFill>
                  <a:srgbClr val="F79646">
                    <a:lumMod val="75000"/>
                  </a:srgbClr>
                </a:solidFill>
              </a:rPr>
              <a:t>Webinari</a:t>
            </a:r>
            <a:endParaRPr lang="hr-HR" b="1" dirty="0">
              <a:solidFill>
                <a:srgbClr val="F79646">
                  <a:lumMod val="75000"/>
                </a:srgb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hr-HR" b="1" dirty="0" err="1" smtClean="0">
                <a:solidFill>
                  <a:srgbClr val="F79646">
                    <a:lumMod val="75000"/>
                  </a:srgbClr>
                </a:solidFill>
              </a:rPr>
              <a:t>Info</a:t>
            </a:r>
            <a:r>
              <a:rPr lang="hr-HR" b="1" dirty="0" smtClean="0">
                <a:solidFill>
                  <a:srgbClr val="F79646">
                    <a:lumMod val="75000"/>
                  </a:srgbClr>
                </a:solidFill>
              </a:rPr>
              <a:t> dani</a:t>
            </a:r>
            <a:endParaRPr lang="hr-HR" b="1" dirty="0">
              <a:solidFill>
                <a:srgbClr val="F7964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8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hr-HR" sz="2400" b="1" dirty="0">
                <a:solidFill>
                  <a:schemeClr val="bg1"/>
                </a:solidFill>
              </a:rPr>
              <a:t>Seminari o profesionalnom usmjeravanju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340768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2FB1CC"/>
                </a:solidFill>
              </a:rPr>
              <a:t>Organizatori: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Euroguidance Hrvatska, </a:t>
            </a:r>
            <a:r>
              <a:rPr lang="pl-PL" dirty="0">
                <a:solidFill>
                  <a:prstClr val="white">
                    <a:lumMod val="50000"/>
                  </a:prstClr>
                </a:solidFill>
              </a:rPr>
              <a:t>Institut za društvena </a:t>
            </a:r>
            <a:r>
              <a:rPr lang="pl-PL" dirty="0" smtClean="0">
                <a:solidFill>
                  <a:prstClr val="white">
                    <a:lumMod val="50000"/>
                  </a:prstClr>
                </a:solidFill>
              </a:rPr>
              <a:t>istraživanja, FFZG, Institut društvenih znanosti Ivo Pilar, HZZ, CISOK</a:t>
            </a:r>
          </a:p>
          <a:p>
            <a:endParaRPr lang="hr-HR" b="1" dirty="0" smtClean="0">
              <a:solidFill>
                <a:srgbClr val="2FB1CC"/>
              </a:solidFill>
            </a:endParaRPr>
          </a:p>
          <a:p>
            <a:r>
              <a:rPr lang="hr-HR" b="1" dirty="0">
                <a:solidFill>
                  <a:srgbClr val="2FB1CC"/>
                </a:solidFill>
              </a:rPr>
              <a:t>Tema</a:t>
            </a:r>
            <a:r>
              <a:rPr lang="hr-HR" b="1" dirty="0" smtClean="0">
                <a:solidFill>
                  <a:srgbClr val="2FB1CC"/>
                </a:solidFill>
              </a:rPr>
              <a:t>: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PU za školske savjetnike i nastavnike: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predmetni učitelji</a:t>
            </a:r>
          </a:p>
          <a:p>
            <a:pPr marL="342900" indent="-342900">
              <a:buFont typeface="Arial"/>
              <a:buChar char="•"/>
              <a:tabLst>
                <a:tab pos="457200" algn="l"/>
              </a:tabLst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pedagozi u OŠ </a:t>
            </a:r>
          </a:p>
          <a:p>
            <a:pPr marL="342900" indent="-342900">
              <a:buFont typeface="Arial"/>
              <a:buChar char="•"/>
              <a:tabLst>
                <a:tab pos="457200" algn="l"/>
              </a:tabLst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psiholozi u OŠ </a:t>
            </a:r>
          </a:p>
          <a:p>
            <a:pPr marL="342900" indent="-342900">
              <a:buFont typeface="Arial"/>
              <a:buChar char="•"/>
              <a:tabLst>
                <a:tab pos="457200" algn="l"/>
              </a:tabLst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psiholozi u SŠ</a:t>
            </a:r>
          </a:p>
          <a:p>
            <a:pPr marL="342900" indent="-342900">
              <a:buFont typeface="Arial"/>
              <a:buChar char="•"/>
              <a:tabLst>
                <a:tab pos="457200" algn="l"/>
              </a:tabLst>
            </a:pPr>
            <a:endParaRPr lang="hr-HR" dirty="0" smtClean="0">
              <a:solidFill>
                <a:prstClr val="black"/>
              </a:solidFill>
            </a:endParaRPr>
          </a:p>
          <a:p>
            <a:r>
              <a:rPr lang="hr-HR" b="1" dirty="0" smtClean="0">
                <a:solidFill>
                  <a:srgbClr val="2FB1CC"/>
                </a:solidFill>
              </a:rPr>
              <a:t>Cilj: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produbljivanje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znanja savjetnika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školama potrebnog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za PU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i savjetovanje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učenika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o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sposobljavanje savjetnika za pružanje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podrške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učenicima, roditeljima i učiteljima pri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razvoju vještina i radnih navika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učenika  s ciljem planiranja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buduće karijere </a:t>
            </a:r>
            <a:endParaRPr lang="hr-HR" dirty="0" smtClean="0">
              <a:solidFill>
                <a:prstClr val="white">
                  <a:lumMod val="50000"/>
                </a:prst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 smtClean="0">
                <a:solidFill>
                  <a:prstClr val="white">
                    <a:lumMod val="50000"/>
                  </a:prstClr>
                </a:solidFill>
                <a:latin typeface="Calibri" panose="020F0502020204030204" pitchFamily="34" charset="0"/>
              </a:rPr>
              <a:t>razumijevanje nastavnikove uloge u procesu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PU</a:t>
            </a:r>
          </a:p>
        </p:txBody>
      </p:sp>
    </p:spTree>
    <p:extLst>
      <p:ext uri="{BB962C8B-B14F-4D97-AF65-F5344CB8AC3E}">
        <p14:creationId xmlns:p14="http://schemas.microsoft.com/office/powerpoint/2010/main" val="64900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Seminar</a:t>
            </a:r>
            <a:r>
              <a:rPr lang="hr-HR" sz="2400" b="1" dirty="0" smtClean="0">
                <a:solidFill>
                  <a:schemeClr val="bg1"/>
                </a:solidFill>
              </a:rPr>
              <a:t>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o </a:t>
            </a:r>
            <a:r>
              <a:rPr lang="en-US" sz="2400" b="1" dirty="0" err="1">
                <a:solidFill>
                  <a:schemeClr val="bg1"/>
                </a:solidFill>
              </a:rPr>
              <a:t>profesionalnom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usmjeravanju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40768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2FB1CC"/>
                </a:solidFill>
              </a:rPr>
              <a:t>Metode </a:t>
            </a:r>
            <a:r>
              <a:rPr lang="hr-HR" b="1" dirty="0">
                <a:solidFill>
                  <a:srgbClr val="2FB1CC"/>
                </a:solidFill>
              </a:rPr>
              <a:t>i oblici rada: 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Plenarna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predavanja i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rad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u manjim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grupama</a:t>
            </a:r>
          </a:p>
          <a:p>
            <a:endParaRPr lang="hr-HR" dirty="0" smtClean="0">
              <a:solidFill>
                <a:prstClr val="white">
                  <a:lumMod val="50000"/>
                </a:prst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2016.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planira se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izrada </a:t>
            </a:r>
            <a:r>
              <a:rPr lang="hr-HR" b="1" dirty="0">
                <a:solidFill>
                  <a:srgbClr val="2FB1CC"/>
                </a:solidFill>
              </a:rPr>
              <a:t>e-Priručnika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 sa sadržajem radionica i predavanja sa Seminara i primjerima dobre prakse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sudionici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se na seminar prijavljuju preko </a:t>
            </a:r>
            <a:r>
              <a:rPr lang="hr-HR" dirty="0" err="1" smtClean="0">
                <a:solidFill>
                  <a:prstClr val="white">
                    <a:lumMod val="50000"/>
                  </a:prstClr>
                </a:solidFill>
              </a:rPr>
              <a:t>ettaedu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sustava </a:t>
            </a:r>
            <a:r>
              <a:rPr lang="hr-HR" b="1" dirty="0">
                <a:solidFill>
                  <a:srgbClr val="2FB1CC"/>
                </a:solidFill>
              </a:rPr>
              <a:t>Agencije za odgoj i obrazovanje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te dobivaju potvrde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o završenom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seminaru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b="1" dirty="0" smtClean="0">
                <a:solidFill>
                  <a:srgbClr val="2FB1CC"/>
                </a:solidFill>
              </a:rPr>
              <a:t>Hrvatska psihološka </a:t>
            </a:r>
            <a:r>
              <a:rPr lang="hr-HR" b="1" dirty="0">
                <a:solidFill>
                  <a:srgbClr val="2FB1CC"/>
                </a:solidFill>
              </a:rPr>
              <a:t>komora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dodjeljuje bodove za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seminare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namijenjene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psiholozima</a:t>
            </a:r>
          </a:p>
        </p:txBody>
      </p:sp>
      <p:pic>
        <p:nvPicPr>
          <p:cNvPr id="5122" name="Picture 2" descr="P:\15. EUROGUIDANCE\EUROGUIDANCE\2015\3_Aktivnosti_u_HR\6_Seminari_o_PU\3_Psiholozi_u_OS_ZG\9_Slike\Poster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" t="1990" r="4732"/>
          <a:stretch/>
        </p:blipFill>
        <p:spPr bwMode="auto">
          <a:xfrm rot="21431894">
            <a:off x="4930394" y="3456725"/>
            <a:ext cx="1878574" cy="2681731"/>
          </a:xfrm>
          <a:prstGeom prst="rect">
            <a:avLst/>
          </a:prstGeom>
          <a:ln w="28575">
            <a:solidFill>
              <a:srgbClr val="2FB1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P:\15. EUROGUIDANCE\EUROGUIDANCE\2015\3_Aktivnosti_u_HR\6_Seminari_o_PU\3_Psiholozi_u_OS_ZG\9_Slike\Poster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r="5115"/>
          <a:stretch/>
        </p:blipFill>
        <p:spPr bwMode="auto">
          <a:xfrm>
            <a:off x="6972280" y="3412414"/>
            <a:ext cx="1920199" cy="2752889"/>
          </a:xfrm>
          <a:prstGeom prst="rect">
            <a:avLst/>
          </a:prstGeom>
          <a:ln w="28575">
            <a:solidFill>
              <a:srgbClr val="2FB1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:\15. EUROGUIDANCE\EUROGUIDANCE\2015\3_Aktivnosti_u_HR\6_Seminari_o_PU\3_Psiholozi_u_OS_ZG\9_Slike\IMAG00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94" y="4436186"/>
            <a:ext cx="3148346" cy="1764982"/>
          </a:xfrm>
          <a:prstGeom prst="rect">
            <a:avLst/>
          </a:prstGeom>
          <a:ln w="28575">
            <a:solidFill>
              <a:srgbClr val="2FB1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89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rmAutofit fontScale="90000"/>
          </a:bodyPr>
          <a:lstStyle/>
          <a:p>
            <a:r>
              <a:rPr lang="hr-HR" sz="3200" b="1" dirty="0">
                <a:solidFill>
                  <a:schemeClr val="bg1"/>
                </a:solidFill>
              </a:rPr>
              <a:t>S</a:t>
            </a:r>
            <a:r>
              <a:rPr lang="hr-HR" sz="3200" b="1" dirty="0" smtClean="0">
                <a:solidFill>
                  <a:schemeClr val="bg1"/>
                </a:solidFill>
              </a:rPr>
              <a:t>tudijski posjeti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1124743"/>
            <a:ext cx="4752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2FB1CC"/>
                </a:solidFill>
              </a:rPr>
              <a:t>Teme studijskih posjeta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schemeClr val="bg1">
                    <a:lumMod val="50000"/>
                  </a:schemeClr>
                </a:solidFill>
              </a:rPr>
              <a:t>cjeloživotno </a:t>
            </a:r>
            <a:r>
              <a:rPr lang="hr-HR" dirty="0">
                <a:solidFill>
                  <a:schemeClr val="bg1">
                    <a:lumMod val="50000"/>
                  </a:schemeClr>
                </a:solidFill>
              </a:rPr>
              <a:t>profesionalno usmjeravanje u zemlji domaćinu, s naglaskom na pregled profesionalnog usmjeravanja u obrazovanju i </a:t>
            </a:r>
            <a:r>
              <a:rPr lang="hr-HR" dirty="0" smtClean="0">
                <a:solidFill>
                  <a:schemeClr val="bg1">
                    <a:lumMod val="50000"/>
                  </a:schemeClr>
                </a:solidFill>
              </a:rPr>
              <a:t>zapošljavanju</a:t>
            </a:r>
            <a:endParaRPr lang="hr-H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2852936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2FB1CC"/>
                </a:solidFill>
              </a:rPr>
              <a:t>Sudionici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bg1">
                    <a:lumMod val="50000"/>
                  </a:schemeClr>
                </a:solidFill>
              </a:rPr>
              <a:t>osobe koje se bave profesionalnim usmjeravanjem u zapošljavanju i obrazovanju na svim razinama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84251" y="4204703"/>
            <a:ext cx="4483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2FB1CC"/>
                </a:solidFill>
              </a:rPr>
              <a:t>Aktivnosti</a:t>
            </a:r>
            <a:endParaRPr lang="hr-HR" b="1" dirty="0">
              <a:solidFill>
                <a:srgbClr val="2FB1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bg1">
                    <a:lumMod val="50000"/>
                  </a:schemeClr>
                </a:solidFill>
              </a:rPr>
              <a:t>razmjena iskustava s kolegama iz zemlje domaćina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bg1">
                    <a:lumMod val="50000"/>
                  </a:schemeClr>
                </a:solidFill>
              </a:rPr>
              <a:t>upoznavanje s primjerima dobre prakse iz područja PU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bg1">
                    <a:lumMod val="50000"/>
                  </a:schemeClr>
                </a:solidFill>
              </a:rPr>
              <a:t>usavršavanje znanja i </a:t>
            </a:r>
            <a:r>
              <a:rPr lang="hr-HR" dirty="0" smtClean="0">
                <a:solidFill>
                  <a:schemeClr val="bg1">
                    <a:lumMod val="50000"/>
                  </a:schemeClr>
                </a:solidFill>
              </a:rPr>
              <a:t>vještina</a:t>
            </a:r>
            <a:endParaRPr lang="hr-H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855" y="1504857"/>
            <a:ext cx="2840905" cy="1948243"/>
          </a:xfrm>
          <a:prstGeom prst="rect">
            <a:avLst/>
          </a:prstGeom>
          <a:noFill/>
          <a:ln w="28575">
            <a:solidFill>
              <a:srgbClr val="2FB1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9"/>
          <a:stretch/>
        </p:blipFill>
        <p:spPr bwMode="auto">
          <a:xfrm>
            <a:off x="6001484" y="3789041"/>
            <a:ext cx="2826271" cy="2016224"/>
          </a:xfrm>
          <a:prstGeom prst="rect">
            <a:avLst/>
          </a:prstGeom>
          <a:noFill/>
          <a:ln w="28575">
            <a:solidFill>
              <a:srgbClr val="2FB1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53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hr-HR" sz="2800" b="1" dirty="0" smtClean="0">
                <a:solidFill>
                  <a:schemeClr val="bg1"/>
                </a:solidFill>
              </a:rPr>
              <a:t>Euroguidance studijski posjeti (2011.-2013.)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62" y="4390232"/>
            <a:ext cx="1285875" cy="13430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056" y="2836440"/>
            <a:ext cx="1314450" cy="12668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812" y="1124743"/>
            <a:ext cx="1343025" cy="13430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3025848" y="4509120"/>
            <a:ext cx="5328592" cy="1224137"/>
          </a:xfrm>
          <a:prstGeom prst="roundRect">
            <a:avLst/>
          </a:prstGeom>
          <a:solidFill>
            <a:srgbClr val="2FB1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hr-HR" b="1" dirty="0"/>
              <a:t>Studijski posjet Velikoj Britaniji</a:t>
            </a:r>
            <a:endParaRPr lang="en-US" b="1" dirty="0"/>
          </a:p>
          <a:p>
            <a:pPr lvl="1"/>
            <a:r>
              <a:rPr lang="en-US" dirty="0" err="1" smtClean="0"/>
              <a:t>Profesionalno</a:t>
            </a:r>
            <a:r>
              <a:rPr lang="en-US" dirty="0" smtClean="0"/>
              <a:t> </a:t>
            </a:r>
            <a:r>
              <a:rPr lang="en-US" dirty="0" err="1"/>
              <a:t>usmjeravanje</a:t>
            </a:r>
            <a:r>
              <a:rPr lang="en-US" dirty="0"/>
              <a:t> u </a:t>
            </a:r>
            <a:r>
              <a:rPr lang="en-US" dirty="0" err="1"/>
              <a:t>Velikoj</a:t>
            </a:r>
            <a:r>
              <a:rPr lang="en-US" dirty="0"/>
              <a:t> </a:t>
            </a:r>
            <a:r>
              <a:rPr lang="en-US" dirty="0" err="1"/>
              <a:t>Britaniji</a:t>
            </a:r>
            <a:endParaRPr lang="en-US" dirty="0"/>
          </a:p>
          <a:p>
            <a:pPr lvl="1"/>
            <a:r>
              <a:rPr lang="hr-HR" dirty="0" err="1" smtClean="0"/>
              <a:t>Bradford</a:t>
            </a:r>
            <a:r>
              <a:rPr lang="hr-HR" dirty="0"/>
              <a:t>, studeni 2011.</a:t>
            </a:r>
            <a:endParaRPr 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107" y="2886794"/>
            <a:ext cx="5426075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516" y="1094068"/>
            <a:ext cx="5426075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66678" y="300818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b="1" dirty="0">
                <a:solidFill>
                  <a:schemeClr val="bg1"/>
                </a:solidFill>
              </a:rPr>
              <a:t>Studijski posjet Finskoj</a:t>
            </a:r>
          </a:p>
          <a:p>
            <a:pPr>
              <a:tabLst>
                <a:tab pos="361950" algn="l"/>
              </a:tabLst>
            </a:pPr>
            <a:r>
              <a:rPr lang="hr-HR" b="1" dirty="0" smtClean="0">
                <a:solidFill>
                  <a:schemeClr val="bg1"/>
                </a:solidFill>
              </a:rPr>
              <a:t>	</a:t>
            </a:r>
            <a:r>
              <a:rPr lang="hr-HR" dirty="0" smtClean="0">
                <a:solidFill>
                  <a:schemeClr val="bg1"/>
                </a:solidFill>
              </a:rPr>
              <a:t>Profesionalno </a:t>
            </a:r>
            <a:r>
              <a:rPr lang="hr-HR" dirty="0">
                <a:solidFill>
                  <a:schemeClr val="bg1"/>
                </a:solidFill>
              </a:rPr>
              <a:t>usmjeravanje u </a:t>
            </a:r>
            <a:r>
              <a:rPr lang="hr-HR" dirty="0" smtClean="0">
                <a:solidFill>
                  <a:schemeClr val="bg1"/>
                </a:solidFill>
              </a:rPr>
              <a:t>Finskoj</a:t>
            </a:r>
          </a:p>
          <a:p>
            <a:pPr>
              <a:tabLst>
                <a:tab pos="361950" algn="l"/>
              </a:tabLst>
            </a:pPr>
            <a:r>
              <a:rPr lang="hr-HR" dirty="0">
                <a:solidFill>
                  <a:schemeClr val="bg1"/>
                </a:solidFill>
              </a:rPr>
              <a:t>	</a:t>
            </a:r>
            <a:r>
              <a:rPr lang="hr-HR" dirty="0" smtClean="0">
                <a:solidFill>
                  <a:schemeClr val="bg1"/>
                </a:solidFill>
              </a:rPr>
              <a:t>Helsinki</a:t>
            </a:r>
            <a:r>
              <a:rPr lang="hr-HR" dirty="0">
                <a:solidFill>
                  <a:schemeClr val="bg1"/>
                </a:solidFill>
              </a:rPr>
              <a:t>, prosinac 2012.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1553" y="11550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b="1" dirty="0">
                <a:solidFill>
                  <a:schemeClr val="bg1"/>
                </a:solidFill>
              </a:rPr>
              <a:t>Studijski posjet Danskoj</a:t>
            </a:r>
          </a:p>
          <a:p>
            <a:pPr marL="266700"/>
            <a:r>
              <a:rPr lang="hr-HR" dirty="0" smtClean="0">
                <a:solidFill>
                  <a:schemeClr val="bg1"/>
                </a:solidFill>
              </a:rPr>
              <a:t>Profesionalno </a:t>
            </a:r>
            <a:r>
              <a:rPr lang="hr-HR" dirty="0">
                <a:solidFill>
                  <a:schemeClr val="bg1"/>
                </a:solidFill>
              </a:rPr>
              <a:t>usmjeravanje u danskom obrazovnom sustavu</a:t>
            </a:r>
          </a:p>
          <a:p>
            <a:pPr marL="266700"/>
            <a:r>
              <a:rPr lang="hr-HR" dirty="0" smtClean="0">
                <a:solidFill>
                  <a:schemeClr val="bg1"/>
                </a:solidFill>
              </a:rPr>
              <a:t>Kopenhagen</a:t>
            </a:r>
            <a:r>
              <a:rPr lang="hr-HR" dirty="0">
                <a:solidFill>
                  <a:schemeClr val="bg1"/>
                </a:solidFill>
              </a:rPr>
              <a:t>, rujan 2013.</a:t>
            </a:r>
          </a:p>
        </p:txBody>
      </p:sp>
    </p:spTree>
    <p:extLst>
      <p:ext uri="{BB962C8B-B14F-4D97-AF65-F5344CB8AC3E}">
        <p14:creationId xmlns:p14="http://schemas.microsoft.com/office/powerpoint/2010/main" val="114959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1340768"/>
            <a:ext cx="79208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2FB1CC"/>
                </a:solidFill>
              </a:rPr>
              <a:t>Organizatori: 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Nacionalni</a:t>
            </a:r>
            <a:r>
              <a:rPr lang="hr-HR" dirty="0" smtClean="0">
                <a:solidFill>
                  <a:srgbClr val="2FB1CC"/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Euroguidance centri iz 11 europskih zemalja</a:t>
            </a:r>
          </a:p>
          <a:p>
            <a:endParaRPr lang="hr-HR" b="1" dirty="0" smtClean="0">
              <a:solidFill>
                <a:srgbClr val="2FB1CC"/>
              </a:solidFill>
            </a:endParaRPr>
          </a:p>
          <a:p>
            <a:r>
              <a:rPr lang="hr-HR" b="1" dirty="0" smtClean="0">
                <a:solidFill>
                  <a:srgbClr val="2FB1CC"/>
                </a:solidFill>
              </a:rPr>
              <a:t>Cilj: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umrežavanje, učenje, razmjena iskustava i jačanje suradnje između karijernih savjetnika u EU u vidu ostvarivanja bolje prekogranične suradnje u profesionalnom usmjeravanju</a:t>
            </a:r>
          </a:p>
          <a:p>
            <a:endParaRPr lang="hr-HR" dirty="0" smtClean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hr-HR" b="1" dirty="0" smtClean="0">
                <a:solidFill>
                  <a:srgbClr val="2FB1CC"/>
                </a:solidFill>
              </a:rPr>
              <a:t>Program: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provođenje nacionalnog upitnika na temu seminara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predavanja i radionice sudionika iz svake zemlje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s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astavljanje </a:t>
            </a:r>
            <a:r>
              <a:rPr lang="hr-HR" i="1" dirty="0" smtClean="0">
                <a:solidFill>
                  <a:prstClr val="white">
                    <a:lumMod val="50000"/>
                  </a:prstClr>
                </a:solidFill>
              </a:rPr>
              <a:t>Zbornika radova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sa Seminara s </a:t>
            </a:r>
          </a:p>
          <a:p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   uključenim informacijama i praktičnim primjerima</a:t>
            </a:r>
          </a:p>
          <a:p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   koji savjetnicima u profesionalnom usmjeravanju</a:t>
            </a:r>
          </a:p>
          <a:p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   može poslužiti kao praktičan alat u svakodnevnom</a:t>
            </a:r>
          </a:p>
          <a:p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   radu</a:t>
            </a:r>
          </a:p>
          <a:p>
            <a:r>
              <a:rPr lang="hr-HR" b="1" dirty="0">
                <a:solidFill>
                  <a:srgbClr val="2FB1CC"/>
                </a:solidFill>
              </a:rPr>
              <a:t>Sudionici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savjetnici u profesionalnom usmjeravanju iz </a:t>
            </a:r>
            <a:endParaRPr lang="hr-HR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hr-H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područja </a:t>
            </a:r>
            <a:r>
              <a:rPr lang="hr-H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zapošljavanja i obrazovanja</a:t>
            </a:r>
          </a:p>
          <a:p>
            <a:endParaRPr lang="hr-HR" dirty="0">
              <a:solidFill>
                <a:prstClr val="black"/>
              </a:solidFill>
            </a:endParaRPr>
          </a:p>
        </p:txBody>
      </p:sp>
      <p:pic>
        <p:nvPicPr>
          <p:cNvPr id="8194" name="Picture 2" descr="P:\15. EUROGUIDANCE\EUROGUIDANCE\2015\2_International\1_CBS\11_Slike\IMAG0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455" y="4293096"/>
            <a:ext cx="3030638" cy="1698994"/>
          </a:xfrm>
          <a:prstGeom prst="rect">
            <a:avLst/>
          </a:prstGeom>
          <a:ln w="28575">
            <a:solidFill>
              <a:srgbClr val="2FB1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en-US" sz="2400" b="1" dirty="0" err="1">
                <a:solidFill>
                  <a:schemeClr val="bg1"/>
                </a:solidFill>
              </a:rPr>
              <a:t>Prekogranični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seminari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0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9BBB59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Sadržaj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2676" y="1412776"/>
            <a:ext cx="7585748" cy="362899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hr-HR" sz="2400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  <a:p>
            <a:pPr marL="514350" lvl="0" indent="-514350">
              <a:buNone/>
            </a:pPr>
            <a:r>
              <a:rPr lang="hr-HR" sz="2400" dirty="0" smtClean="0">
                <a:solidFill>
                  <a:srgbClr val="FF0000"/>
                </a:solidFill>
                <a:latin typeface="Calibri" pitchFamily="34" charset="0"/>
              </a:rPr>
              <a:t>	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	</a:t>
            </a:r>
            <a:endParaRPr lang="hr-HR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95673" y="1340768"/>
            <a:ext cx="51845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9BBB59"/>
              </a:buClr>
              <a:buFont typeface="+mj-lt"/>
              <a:buAutoNum type="arabicPeriod"/>
            </a:pPr>
            <a:r>
              <a:rPr lang="hr-HR" sz="2000" b="1" spc="100" dirty="0" smtClean="0">
                <a:solidFill>
                  <a:srgbClr val="9BBB59"/>
                </a:solidFill>
              </a:rPr>
              <a:t>Agencija za mobilnost i programe EU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9BBB59"/>
              </a:buClr>
              <a:buFont typeface="+mj-lt"/>
              <a:buAutoNum type="arabicPeriod"/>
            </a:pPr>
            <a:r>
              <a:rPr lang="hr-HR" sz="2000" b="1" spc="100" dirty="0" smtClean="0">
                <a:solidFill>
                  <a:srgbClr val="9BBB59"/>
                </a:solidFill>
              </a:rPr>
              <a:t>Euroguidance Hrvatska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9BBB59"/>
              </a:buClr>
              <a:buFont typeface="+mj-lt"/>
              <a:buAutoNum type="arabicPeriod"/>
            </a:pPr>
            <a:r>
              <a:rPr lang="hr-HR" sz="2000" b="1" spc="100" dirty="0" smtClean="0">
                <a:solidFill>
                  <a:srgbClr val="9BBB59"/>
                </a:solidFill>
              </a:rPr>
              <a:t>Aktivnosti u Hrvatskoj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9BBB59"/>
              </a:buClr>
              <a:buFont typeface="+mj-lt"/>
              <a:buAutoNum type="arabicPeriod"/>
            </a:pPr>
            <a:r>
              <a:rPr lang="hr-HR" sz="2000" b="1" spc="100" dirty="0" smtClean="0">
                <a:solidFill>
                  <a:srgbClr val="9BBB59"/>
                </a:solidFill>
              </a:rPr>
              <a:t>Međunarodne aktivnosti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Clr>
                <a:srgbClr val="9BBB59"/>
              </a:buClr>
              <a:buFont typeface="+mj-lt"/>
              <a:buAutoNum type="arabicPeriod"/>
            </a:pPr>
            <a:r>
              <a:rPr lang="hr-HR" sz="2000" b="1" spc="100" dirty="0" smtClean="0">
                <a:solidFill>
                  <a:srgbClr val="9BBB59"/>
                </a:solidFill>
              </a:rPr>
              <a:t>Aktivnosti u 2016.</a:t>
            </a:r>
            <a:endParaRPr lang="hr-HR" sz="2000" b="1" spc="100" dirty="0">
              <a:solidFill>
                <a:srgbClr val="9BBB59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339" y="4428753"/>
            <a:ext cx="5995169" cy="153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56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1910363"/>
              </p:ext>
            </p:extLst>
          </p:nvPr>
        </p:nvGraphicFramePr>
        <p:xfrm>
          <a:off x="251520" y="1124743"/>
          <a:ext cx="8363272" cy="1440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6"/>
          <a:stretch/>
        </p:blipFill>
        <p:spPr>
          <a:xfrm>
            <a:off x="2483768" y="2688729"/>
            <a:ext cx="2028978" cy="3024336"/>
          </a:xfrm>
          <a:prstGeom prst="rect">
            <a:avLst/>
          </a:prstGeom>
          <a:ln w="9525" cap="sq">
            <a:solidFill>
              <a:srgbClr val="2FB1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3" t="446" r="3967"/>
          <a:stretch/>
        </p:blipFill>
        <p:spPr>
          <a:xfrm>
            <a:off x="4716016" y="2708920"/>
            <a:ext cx="2039492" cy="3037947"/>
          </a:xfrm>
          <a:prstGeom prst="rect">
            <a:avLst/>
          </a:prstGeom>
          <a:ln w="6350" cap="sq">
            <a:solidFill>
              <a:srgbClr val="2FB1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"/>
          <a:stretch/>
        </p:blipFill>
        <p:spPr>
          <a:xfrm>
            <a:off x="304800" y="2708920"/>
            <a:ext cx="2004166" cy="3024336"/>
          </a:xfrm>
          <a:prstGeom prst="rect">
            <a:avLst/>
          </a:prstGeom>
          <a:ln w="9525">
            <a:solidFill>
              <a:srgbClr val="2FB1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hr-HR" sz="2800" b="1" dirty="0" smtClean="0">
                <a:solidFill>
                  <a:schemeClr val="bg1"/>
                </a:solidFill>
              </a:rPr>
              <a:t>Euroguidance prekogranični seminari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10"/>
          <a:srcRect l="36387" t="14040" r="37331" b="10969"/>
          <a:stretch/>
        </p:blipFill>
        <p:spPr bwMode="auto">
          <a:xfrm>
            <a:off x="6948264" y="2708920"/>
            <a:ext cx="1971675" cy="3037947"/>
          </a:xfrm>
          <a:prstGeom prst="rect">
            <a:avLst/>
          </a:prstGeom>
          <a:ln>
            <a:solidFill>
              <a:srgbClr val="2FB1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107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340768"/>
            <a:ext cx="79208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2FB1CC"/>
                </a:solidFill>
              </a:rPr>
              <a:t>Tema: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organiziranje</a:t>
            </a:r>
            <a:r>
              <a:rPr lang="hr-HR" b="1" dirty="0" smtClean="0">
                <a:solidFill>
                  <a:srgbClr val="2FB1CC"/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odlaznih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i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dolaznih posjeta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u svrhu dobivanja izravnog uvida u posao karijernog savjetnika u drugim europskim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zemljama</a:t>
            </a:r>
          </a:p>
          <a:p>
            <a:endParaRPr lang="hr-HR" b="1" dirty="0" smtClean="0">
              <a:solidFill>
                <a:srgbClr val="2FB1CC"/>
              </a:solidFill>
            </a:endParaRPr>
          </a:p>
          <a:p>
            <a:r>
              <a:rPr lang="hr-HR" b="1" dirty="0" smtClean="0">
                <a:solidFill>
                  <a:srgbClr val="2FB1CC"/>
                </a:solidFill>
              </a:rPr>
              <a:t>Cilj: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umrežavanje, učenje, razmjena iskustava i jačanje suradnje između karijernih savjetnika u EU</a:t>
            </a:r>
          </a:p>
          <a:p>
            <a:endParaRPr lang="hr-HR" dirty="0" smtClean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hr-HR" b="1" dirty="0" smtClean="0">
                <a:solidFill>
                  <a:srgbClr val="2FB1CC"/>
                </a:solidFill>
              </a:rPr>
              <a:t>Program: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upoznavanje nacionalnih obrazovnih sustava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upoznavanje s radom savjetnika u području obrazovanja </a:t>
            </a:r>
          </a:p>
          <a:p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     i zapošljavanja</a:t>
            </a:r>
            <a:endParaRPr lang="hr-HR" dirty="0">
              <a:solidFill>
                <a:prstClr val="white">
                  <a:lumMod val="50000"/>
                </a:prst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upoznavanje s radom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nacionalnih 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Euroguidance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centara</a:t>
            </a:r>
            <a:endParaRPr lang="hr-HR" dirty="0">
              <a:solidFill>
                <a:prstClr val="white">
                  <a:lumMod val="50000"/>
                </a:prst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posjeti institucijama s ključnom ulogu u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PU</a:t>
            </a:r>
            <a:endParaRPr lang="hr-HR" b="1" dirty="0" smtClean="0">
              <a:solidFill>
                <a:srgbClr val="2FB1CC"/>
              </a:solidFill>
            </a:endParaRPr>
          </a:p>
          <a:p>
            <a:endParaRPr lang="hr-HR" dirty="0" smtClean="0">
              <a:solidFill>
                <a:prstClr val="white">
                  <a:lumMod val="50000"/>
                </a:prstClr>
              </a:solidFill>
            </a:endParaRPr>
          </a:p>
          <a:p>
            <a:endParaRPr lang="hr-HR" dirty="0">
              <a:solidFill>
                <a:prstClr val="black"/>
              </a:solidFill>
            </a:endParaRPr>
          </a:p>
        </p:txBody>
      </p:sp>
      <p:pic>
        <p:nvPicPr>
          <p:cNvPr id="7" name="Picture 4" descr="P:\15. EUROGUIDANCE\EUROGUIDANCE\2015\2_International\4_HZZ_job_shadowing\3_Leeds_UK\6_Zavrsno_izvjesce\Slike\8. Aspire_Opportunity II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586708"/>
            <a:ext cx="1808193" cy="2420887"/>
          </a:xfrm>
          <a:prstGeom prst="rect">
            <a:avLst/>
          </a:prstGeom>
          <a:ln w="28575">
            <a:solidFill>
              <a:srgbClr val="2FB1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4782640"/>
            <a:ext cx="2157543" cy="1455179"/>
          </a:xfrm>
          <a:prstGeom prst="rect">
            <a:avLst/>
          </a:prstGeom>
          <a:ln w="28575">
            <a:solidFill>
              <a:srgbClr val="2FB1CC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en-US" sz="2400" b="1" i="1" dirty="0">
                <a:solidFill>
                  <a:schemeClr val="bg1"/>
                </a:solidFill>
              </a:rPr>
              <a:t>Job shadowing </a:t>
            </a:r>
            <a:r>
              <a:rPr lang="en-US" sz="2400" b="1" dirty="0" err="1" smtClean="0">
                <a:solidFill>
                  <a:schemeClr val="bg1"/>
                </a:solidFill>
              </a:rPr>
              <a:t>posjeti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87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Autofit/>
          </a:bodyPr>
          <a:lstStyle/>
          <a:p>
            <a:r>
              <a:rPr lang="hr-HR" sz="2400" b="1" dirty="0" err="1" smtClean="0">
                <a:solidFill>
                  <a:schemeClr val="bg1"/>
                </a:solidFill>
              </a:rPr>
              <a:t>Info</a:t>
            </a:r>
            <a:r>
              <a:rPr lang="hr-HR" sz="2400" b="1" dirty="0" smtClean="0">
                <a:solidFill>
                  <a:schemeClr val="bg1"/>
                </a:solidFill>
              </a:rPr>
              <a:t> dani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340768"/>
            <a:ext cx="79208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2FB1CC"/>
                </a:solidFill>
              </a:rPr>
              <a:t>Suradnja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s ministarstvima, HZZ-om, CISOK centrima, školama, visokim učilištima</a:t>
            </a:r>
          </a:p>
          <a:p>
            <a:endParaRPr lang="hr-HR" dirty="0" smtClean="0">
              <a:solidFill>
                <a:prstClr val="white">
                  <a:lumMod val="50000"/>
                </a:prstClr>
              </a:solidFill>
            </a:endParaRPr>
          </a:p>
          <a:p>
            <a:r>
              <a:rPr lang="hr-HR" b="1" dirty="0" smtClean="0">
                <a:solidFill>
                  <a:srgbClr val="2FB1CC"/>
                </a:solidFill>
              </a:rPr>
              <a:t>Teme:</a:t>
            </a:r>
          </a:p>
          <a:p>
            <a:endParaRPr lang="hr-HR" b="1" dirty="0" smtClean="0">
              <a:solidFill>
                <a:srgbClr val="2FB1CC"/>
              </a:solidFill>
            </a:endParaRPr>
          </a:p>
          <a:p>
            <a:endParaRPr lang="hr-HR" b="1" dirty="0">
              <a:solidFill>
                <a:srgbClr val="2FB1CC"/>
              </a:solidFill>
            </a:endParaRPr>
          </a:p>
          <a:p>
            <a:endParaRPr lang="hr-HR" b="1" dirty="0" smtClean="0">
              <a:solidFill>
                <a:srgbClr val="2FB1CC"/>
              </a:solidFill>
            </a:endParaRPr>
          </a:p>
          <a:p>
            <a:endParaRPr lang="hr-HR" b="1" dirty="0" smtClean="0">
              <a:solidFill>
                <a:srgbClr val="2FB1CC"/>
              </a:solidFill>
            </a:endParaRPr>
          </a:p>
          <a:p>
            <a:endParaRPr lang="hr-HR" b="1" dirty="0" smtClean="0">
              <a:solidFill>
                <a:srgbClr val="2FB1CC"/>
              </a:solidFill>
            </a:endParaRPr>
          </a:p>
          <a:p>
            <a:r>
              <a:rPr lang="hr-HR" b="1" dirty="0" smtClean="0">
                <a:solidFill>
                  <a:srgbClr val="2FB1CC"/>
                </a:solidFill>
              </a:rPr>
              <a:t>Cilj: </a:t>
            </a:r>
            <a:endParaRPr lang="hr-HR" b="1" dirty="0">
              <a:solidFill>
                <a:srgbClr val="2FB1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odgovoriti na praktične potrebe  </a:t>
            </a:r>
          </a:p>
          <a:p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    na području PU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informirati o aktualnim trendovima u PU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potaknuti savjetnike i učenike na </a:t>
            </a:r>
          </a:p>
          <a:p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     uključivanje u međunarodne mobilnosti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37771" y="1844824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 smtClean="0">
                <a:solidFill>
                  <a:prstClr val="white">
                    <a:lumMod val="50000"/>
                  </a:prstClr>
                </a:solidFill>
              </a:rPr>
              <a:t>Info dan </a:t>
            </a:r>
            <a:r>
              <a:rPr lang="pl-PL" dirty="0">
                <a:solidFill>
                  <a:prstClr val="white">
                    <a:lumMod val="50000"/>
                  </a:prstClr>
                </a:solidFill>
              </a:rPr>
              <a:t>o strukovnim programima za savjetnike </a:t>
            </a:r>
            <a:r>
              <a:rPr lang="pl-PL" dirty="0" smtClean="0">
                <a:solidFill>
                  <a:prstClr val="white">
                    <a:lumMod val="50000"/>
                  </a:prstClr>
                </a:solidFill>
              </a:rPr>
              <a:t>HZZ-a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err="1" smtClean="0">
                <a:solidFill>
                  <a:prstClr val="white">
                    <a:lumMod val="50000"/>
                  </a:prstClr>
                </a:solidFill>
              </a:rPr>
              <a:t>Info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dan: Kako razvijati karijeru pomoću alata EU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err="1" smtClean="0">
                <a:solidFill>
                  <a:prstClr val="white">
                    <a:lumMod val="50000"/>
                  </a:prstClr>
                </a:solidFill>
              </a:rPr>
              <a:t>Info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 dan o uslugama </a:t>
            </a:r>
            <a:r>
              <a:rPr lang="hr-HR" dirty="0" err="1" smtClean="0">
                <a:solidFill>
                  <a:prstClr val="white">
                    <a:lumMod val="50000"/>
                  </a:prstClr>
                </a:solidFill>
              </a:rPr>
              <a:t>Europassa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, Euroguidancea</a:t>
            </a:r>
            <a:r>
              <a:rPr lang="hr-HR" dirty="0">
                <a:solidFill>
                  <a:prstClr val="white">
                    <a:lumMod val="50000"/>
                  </a:prstClr>
                </a:solidFill>
              </a:rPr>
              <a:t>, EURES-a </a:t>
            </a: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i CISOK-a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smtClean="0">
                <a:solidFill>
                  <a:prstClr val="white">
                    <a:lumMod val="50000"/>
                  </a:prstClr>
                </a:solidFill>
              </a:rPr>
              <a:t>Info dan o HKO-u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027" y="3280378"/>
            <a:ext cx="2354064" cy="2147991"/>
          </a:xfrm>
          <a:prstGeom prst="rect">
            <a:avLst/>
          </a:prstGeom>
          <a:noFill/>
          <a:ln w="28575">
            <a:solidFill>
              <a:srgbClr val="2FB1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Učenje i usavršavanje pomoću alata EU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2"/>
          <a:stretch/>
        </p:blipFill>
        <p:spPr bwMode="auto">
          <a:xfrm>
            <a:off x="5328084" y="4630989"/>
            <a:ext cx="2304256" cy="1594759"/>
          </a:xfrm>
          <a:prstGeom prst="rect">
            <a:avLst/>
          </a:prstGeom>
          <a:ln w="28575">
            <a:solidFill>
              <a:srgbClr val="2FB1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545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Aktivnosti u 2016.</a:t>
            </a:r>
            <a:endParaRPr lang="en-US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15515"/>
              </p:ext>
            </p:extLst>
          </p:nvPr>
        </p:nvGraphicFramePr>
        <p:xfrm>
          <a:off x="1908175" y="1052513"/>
          <a:ext cx="5905500" cy="543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Document" r:id="rId4" imgW="5904964" imgH="5435884" progId="Word.Document.12">
                  <p:embed/>
                </p:oleObj>
              </mc:Choice>
              <mc:Fallback>
                <p:oleObj name="Document" r:id="rId4" imgW="5904964" imgH="5435884" progId="Word.Document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1052513"/>
                        <a:ext cx="5905500" cy="543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mpeu_PP_hr-2b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7" y="0"/>
            <a:ext cx="9133585" cy="6858000"/>
          </a:xfrm>
          <a:prstGeom prst="rect">
            <a:avLst/>
          </a:prstGeom>
        </p:spPr>
      </p:pic>
      <p:pic>
        <p:nvPicPr>
          <p:cNvPr id="6" name="Picture 4" descr="plavi balon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3340" y="-6077"/>
            <a:ext cx="3360988" cy="29128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355976" y="980728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Hvala na pozornosti!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231" b="85769" l="31667" r="8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756" y="2276872"/>
            <a:ext cx="3277570" cy="2840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4788024" y="4329088"/>
            <a:ext cx="4176464" cy="1576689"/>
          </a:xfrm>
          <a:prstGeom prst="wedgeEllipseCallout">
            <a:avLst>
              <a:gd name="adj1" fmla="val -47288"/>
              <a:gd name="adj2" fmla="val -71009"/>
            </a:avLst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euroguidance@</a:t>
            </a:r>
            <a:r>
              <a:rPr lang="hr-HR" dirty="0" err="1"/>
              <a:t>mobilnost.hr</a:t>
            </a:r>
            <a:endParaRPr lang="hr-HR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179512" y="4149080"/>
            <a:ext cx="2880320" cy="1257300"/>
          </a:xfrm>
          <a:prstGeom prst="wedgeRoundRectCallout">
            <a:avLst>
              <a:gd name="adj1" fmla="val 61646"/>
              <a:gd name="adj2" fmla="val -80682"/>
              <a:gd name="adj3" fmla="val 16667"/>
            </a:avLst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b="1" dirty="0" smtClean="0"/>
              <a:t>Vrijeme je za pitanja!</a:t>
            </a:r>
            <a:endParaRPr lang="hr-HR" sz="2000" b="1" dirty="0"/>
          </a:p>
        </p:txBody>
      </p:sp>
    </p:spTree>
    <p:extLst>
      <p:ext uri="{BB962C8B-B14F-4D97-AF65-F5344CB8AC3E}">
        <p14:creationId xmlns:p14="http://schemas.microsoft.com/office/powerpoint/2010/main" val="4141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2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Agencija za mobilnost i programe EU</a:t>
            </a:r>
            <a:endParaRPr lang="en-US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4065944"/>
              </p:ext>
            </p:extLst>
          </p:nvPr>
        </p:nvGraphicFramePr>
        <p:xfrm>
          <a:off x="1475656" y="1412776"/>
          <a:ext cx="705678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167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11560" y="1524000"/>
            <a:ext cx="6480720" cy="5410200"/>
          </a:xfrm>
        </p:spPr>
        <p:txBody>
          <a:bodyPr anchor="t">
            <a:normAutofit/>
          </a:bodyPr>
          <a:lstStyle/>
          <a:p>
            <a:pPr algn="l"/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000" b="1" dirty="0" smtClean="0">
                <a:solidFill>
                  <a:srgbClr val="206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000" b="1" dirty="0" smtClean="0">
                <a:solidFill>
                  <a:srgbClr val="206F8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000" b="1" dirty="0">
              <a:solidFill>
                <a:srgbClr val="206F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09328" y="274638"/>
            <a:ext cx="663508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3200" b="1" dirty="0" smtClean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Agenciji - djelatnost</a:t>
            </a:r>
            <a:endParaRPr lang="hr-HR" sz="3200" b="1" dirty="0">
              <a:solidFill>
                <a:srgbClr val="4BACC6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99592" y="1268760"/>
            <a:ext cx="3672408" cy="4536504"/>
          </a:xfrm>
          <a:prstGeom prst="rect">
            <a:avLst/>
          </a:prstGeom>
          <a:solidFill>
            <a:srgbClr val="F89F56"/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hr-HR" sz="2800" b="1" spc="-15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OBRAZOVANJE</a:t>
            </a:r>
          </a:p>
          <a:p>
            <a:pPr algn="ctr" defTabSz="457200"/>
            <a:r>
              <a:rPr lang="hr-HR" sz="2800" b="1" spc="-15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algn="ctr" defTabSz="457200"/>
            <a:r>
              <a:rPr lang="hr-HR" sz="2800" b="1" spc="-15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OSPOSOBLJAVANJE</a:t>
            </a:r>
            <a:endParaRPr lang="hr-HR" sz="2800" b="1" spc="-1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1268760"/>
            <a:ext cx="3384376" cy="2376264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hr-HR" sz="30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MLADI</a:t>
            </a:r>
            <a:endParaRPr lang="hr-HR" sz="3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0" y="3429000"/>
            <a:ext cx="3384376" cy="23762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hr-HR" sz="30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ZNANOST</a:t>
            </a:r>
            <a:endParaRPr lang="hr-HR" sz="3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8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11560" y="1524000"/>
            <a:ext cx="6480720" cy="5410200"/>
          </a:xfrm>
        </p:spPr>
        <p:txBody>
          <a:bodyPr anchor="t">
            <a:normAutofit/>
          </a:bodyPr>
          <a:lstStyle/>
          <a:p>
            <a:pPr algn="l"/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000" b="1" dirty="0" smtClean="0">
                <a:solidFill>
                  <a:srgbClr val="206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000" b="1" dirty="0" smtClean="0">
                <a:solidFill>
                  <a:srgbClr val="206F8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000" b="1" dirty="0">
              <a:solidFill>
                <a:srgbClr val="206F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09328" y="274638"/>
            <a:ext cx="663508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r-HR" sz="3200" b="1" dirty="0" smtClean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Agenciji - djelatnost</a:t>
            </a:r>
            <a:endParaRPr lang="hr-HR" sz="3200" b="1" dirty="0">
              <a:solidFill>
                <a:srgbClr val="4BACC6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99592" y="1268760"/>
            <a:ext cx="3672408" cy="4536504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hr-HR" sz="2800" b="1" spc="-15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1268760"/>
            <a:ext cx="3384376" cy="2376264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hr-HR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MLADI</a:t>
            </a:r>
          </a:p>
          <a:p>
            <a:pPr algn="ctr" defTabSz="457200"/>
            <a:endParaRPr lang="hr-HR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57200"/>
            <a:r>
              <a:rPr lang="hr-H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Eurodesk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909678"/>
              </p:ext>
            </p:extLst>
          </p:nvPr>
        </p:nvGraphicFramePr>
        <p:xfrm>
          <a:off x="899592" y="1268759"/>
          <a:ext cx="3672408" cy="4572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/>
                <a:gridCol w="1836204"/>
              </a:tblGrid>
              <a:tr h="1384965">
                <a:tc>
                  <a:txBody>
                    <a:bodyPr/>
                    <a:lstStyle/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ODGOJ I OPĆE OBRAZOVANJE</a:t>
                      </a:r>
                    </a:p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 </a:t>
                      </a:r>
                    </a:p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eTwinning</a:t>
                      </a:r>
                    </a:p>
                    <a:p>
                      <a:endParaRPr lang="hr-HR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STRUKOVNO OBRAZOVANJE I OSPOSOBLJA-VANJE</a:t>
                      </a:r>
                    </a:p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ECVET</a:t>
                      </a:r>
                      <a:endParaRPr lang="hr-HR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5356">
                <a:tc>
                  <a:txBody>
                    <a:bodyPr/>
                    <a:lstStyle/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OPĆE OBRAZOVANJE ODRASLIH</a:t>
                      </a:r>
                      <a:endParaRPr lang="hr-HR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MREŽE I INICIJATIVE</a:t>
                      </a:r>
                    </a:p>
                    <a:p>
                      <a:endParaRPr lang="hr-HR" sz="1200" b="1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hr-HR" sz="1200" b="1" kern="120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Europass</a:t>
                      </a:r>
                      <a:endParaRPr lang="hr-HR" sz="1200" b="1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Euroguidance</a:t>
                      </a:r>
                    </a:p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Europska oznaka jezika</a:t>
                      </a:r>
                      <a:endParaRPr lang="hr-HR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2128">
                <a:tc gridSpan="2">
                  <a:txBody>
                    <a:bodyPr/>
                    <a:lstStyle/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VISOKO OBRAZOVANJE</a:t>
                      </a:r>
                      <a:endParaRPr lang="hr-HR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9776">
                <a:tc>
                  <a:txBody>
                    <a:bodyPr/>
                    <a:lstStyle/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CEEPUS</a:t>
                      </a:r>
                      <a:endParaRPr lang="hr-HR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200" b="1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BILATERALNE STIPENDIJE</a:t>
                      </a:r>
                      <a:endParaRPr lang="hr-HR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196752"/>
            <a:ext cx="8952041" cy="410445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72000" y="3429000"/>
            <a:ext cx="3384376" cy="237626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hr-HR" sz="3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498763"/>
              </p:ext>
            </p:extLst>
          </p:nvPr>
        </p:nvGraphicFramePr>
        <p:xfrm>
          <a:off x="4572000" y="3429000"/>
          <a:ext cx="3384376" cy="2399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</a:tblGrid>
              <a:tr h="1199619">
                <a:tc>
                  <a:txBody>
                    <a:bodyPr/>
                    <a:lstStyle/>
                    <a:p>
                      <a:r>
                        <a:rPr lang="hr-HR" sz="20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OBZOR</a:t>
                      </a:r>
                      <a:r>
                        <a:rPr lang="hr-HR" sz="20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2020.</a:t>
                      </a:r>
                      <a:endParaRPr lang="hr-HR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anchorCtr="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9619">
                <a:tc>
                  <a:txBody>
                    <a:bodyPr/>
                    <a:lstStyle/>
                    <a:p>
                      <a:r>
                        <a:rPr lang="hr-HR" sz="18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EURAXESS</a:t>
                      </a:r>
                      <a:endParaRPr lang="hr-HR" sz="1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anchorCtr="1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172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59632" y="1340768"/>
            <a:ext cx="7632848" cy="4608511"/>
          </a:xfrm>
        </p:spPr>
        <p:txBody>
          <a:bodyPr>
            <a:normAutofit/>
          </a:bodyPr>
          <a:lstStyle/>
          <a:p>
            <a:pPr marL="0" lvl="0" indent="0">
              <a:buClr>
                <a:srgbClr val="2FB1CC"/>
              </a:buClr>
              <a:buNone/>
            </a:pPr>
            <a:r>
              <a:rPr lang="hr-HR" sz="2400" b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Što </a:t>
            </a:r>
            <a:r>
              <a:rPr lang="hr-HR" sz="2400" b="1" dirty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 Euroguidance?</a:t>
            </a:r>
          </a:p>
          <a:p>
            <a:pPr>
              <a:buClr>
                <a:srgbClr val="206F88"/>
              </a:buClr>
            </a:pP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europska mreža nacionalnih centara za podršku profesionalnom usmjeravanju</a:t>
            </a:r>
          </a:p>
          <a:p>
            <a:pPr marL="0" indent="0">
              <a:buClr>
                <a:srgbClr val="2FB1CC"/>
              </a:buClr>
              <a:buNone/>
            </a:pPr>
            <a:endParaRPr lang="hr-HR" sz="24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2FB1CC"/>
              </a:buClr>
              <a:buNone/>
            </a:pPr>
            <a:r>
              <a:rPr lang="hr-HR" sz="2400" b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Ciljevi</a:t>
            </a:r>
          </a:p>
          <a:p>
            <a:pPr lvl="0">
              <a:buClr>
                <a:srgbClr val="206F88"/>
              </a:buClr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bg1">
                    <a:lumMod val="50000"/>
                  </a:schemeClr>
                </a:solidFill>
              </a:rPr>
              <a:t>promicati europsku dimenziju u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cjeloživotnom profesionalnom usmjeravanju</a:t>
            </a:r>
          </a:p>
          <a:p>
            <a:pPr lvl="0">
              <a:buClr>
                <a:srgbClr val="206F88"/>
              </a:buClr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bg1">
                    <a:lumMod val="50000"/>
                  </a:schemeClr>
                </a:solidFill>
              </a:rPr>
              <a:t>pružati informacije o </a:t>
            </a:r>
            <a:r>
              <a:rPr lang="hr-HR" sz="2400" dirty="0" err="1">
                <a:solidFill>
                  <a:schemeClr val="bg1">
                    <a:lumMod val="50000"/>
                  </a:schemeClr>
                </a:solidFill>
              </a:rPr>
              <a:t>cjeloživotnom</a:t>
            </a:r>
            <a:r>
              <a:rPr lang="hr-HR" sz="2400" dirty="0">
                <a:solidFill>
                  <a:schemeClr val="bg1">
                    <a:lumMod val="50000"/>
                  </a:schemeClr>
                </a:solidFill>
              </a:rPr>
              <a:t> profesionalnom usmjeravanju i mobilnosti u svrhu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</a:rPr>
              <a:t>učenja</a:t>
            </a:r>
            <a:endParaRPr lang="hr-HR" sz="2400" dirty="0">
              <a:solidFill>
                <a:schemeClr val="bg1">
                  <a:lumMod val="50000"/>
                </a:schemeClr>
              </a:solidFill>
            </a:endParaRPr>
          </a:p>
          <a:p>
            <a:pPr lvl="0">
              <a:buClr>
                <a:srgbClr val="2FB1CC"/>
              </a:buClr>
              <a:buNone/>
            </a:pPr>
            <a:endParaRPr lang="hr-HR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Clr>
                <a:srgbClr val="2FB1CC"/>
              </a:buClr>
            </a:pPr>
            <a:endParaRPr lang="hr-HR" sz="24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hr-H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721" y="4581128"/>
            <a:ext cx="2855959" cy="170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Euroguidance Hrvatska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666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9194" y="1484784"/>
            <a:ext cx="8363286" cy="4464495"/>
          </a:xfrm>
        </p:spPr>
        <p:txBody>
          <a:bodyPr>
            <a:normAutofit/>
          </a:bodyPr>
          <a:lstStyle/>
          <a:p>
            <a:pPr lvl="0">
              <a:buClr>
                <a:srgbClr val="2FB1CC"/>
              </a:buClr>
              <a:buNone/>
            </a:pPr>
            <a:endParaRPr lang="hr-HR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Clr>
                <a:srgbClr val="2FB1CC"/>
              </a:buClr>
            </a:pPr>
            <a:endParaRPr lang="hr-HR" sz="24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hr-HR" dirty="0"/>
          </a:p>
        </p:txBody>
      </p:sp>
      <p:pic>
        <p:nvPicPr>
          <p:cNvPr id="5" name="Picture 4" descr="Ploteus m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9551" y="1124743"/>
            <a:ext cx="7593439" cy="483428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Euroguidance centri u 34 zemlje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666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981234"/>
              </p:ext>
            </p:extLst>
          </p:nvPr>
        </p:nvGraphicFramePr>
        <p:xfrm>
          <a:off x="1403648" y="1611024"/>
          <a:ext cx="7488832" cy="434800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744416"/>
                <a:gridCol w="3744416"/>
              </a:tblGrid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b="1" dirty="0">
                          <a:solidFill>
                            <a:schemeClr val="bg1"/>
                          </a:solidFill>
                        </a:rPr>
                        <a:t>Onima koji </a:t>
                      </a:r>
                      <a:r>
                        <a:rPr lang="hr-HR" sz="2000" b="1" dirty="0">
                          <a:solidFill>
                            <a:schemeClr val="tx1"/>
                          </a:solidFill>
                        </a:rPr>
                        <a:t>pružaju</a:t>
                      </a:r>
                      <a:r>
                        <a:rPr lang="hr-HR" sz="2000" b="1" dirty="0">
                          <a:solidFill>
                            <a:schemeClr val="bg1"/>
                          </a:solidFill>
                        </a:rPr>
                        <a:t> usluge profesionalnog usmjeravanja</a:t>
                      </a:r>
                      <a:endParaRPr lang="hr-HR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FB1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b="1" dirty="0">
                          <a:solidFill>
                            <a:schemeClr val="bg1"/>
                          </a:solidFill>
                        </a:rPr>
                        <a:t>Onima koji </a:t>
                      </a:r>
                      <a:r>
                        <a:rPr lang="hr-HR" sz="2000" b="1" dirty="0">
                          <a:solidFill>
                            <a:schemeClr val="tx1"/>
                          </a:solidFill>
                        </a:rPr>
                        <a:t>traže</a:t>
                      </a:r>
                      <a:r>
                        <a:rPr lang="hr-HR" sz="2000" b="1" dirty="0">
                          <a:solidFill>
                            <a:schemeClr val="bg1"/>
                          </a:solidFill>
                        </a:rPr>
                        <a:t> usluge profesionalnog usmjeravanja</a:t>
                      </a:r>
                      <a:endParaRPr lang="hr-HR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FB1CC"/>
                    </a:solidFill>
                  </a:tcPr>
                </a:tc>
              </a:tr>
              <a:tr h="745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školski </a:t>
                      </a:r>
                      <a:r>
                        <a:rPr lang="hr-HR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savjetnici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(psiholozi,</a:t>
                      </a:r>
                      <a:r>
                        <a:rPr lang="hr-HR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pedagozi…)</a:t>
                      </a:r>
                      <a:endParaRPr lang="hr-HR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učenici</a:t>
                      </a:r>
                      <a:endParaRPr lang="hr-HR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45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savjetnici na visokim učilištima</a:t>
                      </a:r>
                      <a:endParaRPr lang="hr-HR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studenti</a:t>
                      </a:r>
                      <a:endParaRPr lang="hr-HR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88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karijerni </a:t>
                      </a:r>
                      <a:r>
                        <a:rPr lang="hr-HR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savjetnici,</a:t>
                      </a:r>
                      <a:r>
                        <a:rPr lang="hr-HR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savjetnici u području zapošljavanja</a:t>
                      </a:r>
                      <a:endParaRPr lang="hr-HR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odrasli,</a:t>
                      </a:r>
                      <a:r>
                        <a:rPr lang="hr-HR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hr-HR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nezaposleni, svi koji se žele obrazovati i osposobljavati u inozemstvu</a:t>
                      </a:r>
                      <a:endParaRPr lang="hr-HR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Kome je Euroguidance namijenjen?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98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340767"/>
            <a:ext cx="4148224" cy="4797549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206F88"/>
              </a:buClr>
            </a:pPr>
            <a:r>
              <a:rPr lang="hr-HR" sz="2400" b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Euroguidance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organizira </a:t>
            </a:r>
            <a:r>
              <a:rPr lang="hr-HR" sz="2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aktivnosti koje savjetnicima </a:t>
            </a: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omogućuju mobilnost u svrhu učenja, usavršavanja, umrežavanja i međunarodne suradnje </a:t>
            </a:r>
          </a:p>
          <a:p>
            <a:pPr lvl="1">
              <a:buClr>
                <a:srgbClr val="206F88"/>
              </a:buClr>
              <a:buFont typeface="Arial" panose="020B0604020202020204" pitchFamily="34" charset="0"/>
              <a:buChar char="•"/>
            </a:pPr>
            <a:r>
              <a:rPr lang="hr-HR" sz="2000" b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Studijski posjeti </a:t>
            </a:r>
          </a:p>
          <a:p>
            <a:pPr lvl="1">
              <a:buClr>
                <a:srgbClr val="206F88"/>
              </a:buClr>
              <a:buFont typeface="Arial" panose="020B0604020202020204" pitchFamily="34" charset="0"/>
              <a:buChar char="•"/>
            </a:pPr>
            <a:r>
              <a:rPr lang="hr-HR" sz="2000" b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Prekogranični seminari</a:t>
            </a:r>
          </a:p>
          <a:p>
            <a:pPr lvl="1">
              <a:buClr>
                <a:srgbClr val="206F88"/>
              </a:buClr>
              <a:buFont typeface="Arial" panose="020B0604020202020204" pitchFamily="34" charset="0"/>
              <a:buChar char="•"/>
            </a:pPr>
            <a:r>
              <a:rPr lang="hr-HR" sz="2000" b="1" i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Job shadowing </a:t>
            </a:r>
            <a:r>
              <a:rPr lang="hr-HR" sz="2000" b="1" dirty="0" smtClean="0">
                <a:solidFill>
                  <a:srgbClr val="2FB1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posjeti</a:t>
            </a:r>
          </a:p>
          <a:p>
            <a:pPr lvl="1">
              <a:buClr>
                <a:srgbClr val="206F88"/>
              </a:buClr>
              <a:buNone/>
            </a:pPr>
            <a:endParaRPr lang="hr-HR" sz="20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206F88"/>
              </a:buClr>
            </a:pPr>
            <a:r>
              <a:rPr lang="hr-HR" sz="24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pruža informacije o programima mobilnosti za savjetnike kroz program Erasmus+</a:t>
            </a:r>
            <a:endParaRPr lang="hr-HR" sz="20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Clr>
                <a:srgbClr val="2FB1CC"/>
              </a:buClr>
              <a:buNone/>
            </a:pPr>
            <a:endParaRPr lang="hr-HR" sz="20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hr-HR" sz="24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hr-HR" sz="24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hr-HR" sz="24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r-HR" sz="24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E+_za_savjetnike_FINAL_naslovnic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1124744"/>
            <a:ext cx="2828032" cy="503158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6635080" cy="504056"/>
          </a:xfrm>
          <a:solidFill>
            <a:srgbClr val="2FB1CC"/>
          </a:solidFill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Međunarodne aktivnosti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57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uroguidance_14_9_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Euroguidance_14_9_2015</Template>
  <TotalTime>2535</TotalTime>
  <Words>1071</Words>
  <Application>Microsoft Office PowerPoint</Application>
  <PresentationFormat>On-screen Show (4:3)</PresentationFormat>
  <Paragraphs>251</Paragraphs>
  <Slides>24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Euroguidance_14_9_2015</vt:lpstr>
      <vt:lpstr>Office Theme</vt:lpstr>
      <vt:lpstr>1_Office Theme</vt:lpstr>
      <vt:lpstr>Document</vt:lpstr>
      <vt:lpstr>Euroguidance Hrvatska</vt:lpstr>
      <vt:lpstr>Sadržaj</vt:lpstr>
      <vt:lpstr>Agencija za mobilnost i programe EU</vt:lpstr>
      <vt:lpstr>  </vt:lpstr>
      <vt:lpstr>  </vt:lpstr>
      <vt:lpstr>Euroguidance Hrvatska</vt:lpstr>
      <vt:lpstr>Euroguidance centri u 34 zemlje</vt:lpstr>
      <vt:lpstr>Kome je Euroguidance namijenjen?</vt:lpstr>
      <vt:lpstr>Međunarodne aktivnosti</vt:lpstr>
      <vt:lpstr>Aktivnosti u Hrvatskoj</vt:lpstr>
      <vt:lpstr>Istraživanja Euroguidancea</vt:lpstr>
      <vt:lpstr>Istraživanje o postojećim kapacitetima OŠ i SŠ za provedbu profesionalnog informiranja i usmjeravanja</vt:lpstr>
      <vt:lpstr>Istraživanje o postojećim kapacitetima OŠ i SŠ za provedbu profesionalnog informiranja i usmjeravanja</vt:lpstr>
      <vt:lpstr>Aktivnosti Euroguidancea namijenjene savjetnicima u PU</vt:lpstr>
      <vt:lpstr>Seminari o profesionalnom usmjeravanju</vt:lpstr>
      <vt:lpstr>Seminari o profesionalnom usmjeravanju</vt:lpstr>
      <vt:lpstr>Studijski posjeti</vt:lpstr>
      <vt:lpstr>Euroguidance studijski posjeti (2011.-2013.)</vt:lpstr>
      <vt:lpstr>Prekogranični seminari</vt:lpstr>
      <vt:lpstr>Euroguidance prekogranični seminari</vt:lpstr>
      <vt:lpstr>Job shadowing posjeti</vt:lpstr>
      <vt:lpstr>Info dani</vt:lpstr>
      <vt:lpstr>Aktivnosti u 2016.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Euroguidance Hrvatska</dc:title>
  <dc:creator>Mia Trcol</dc:creator>
  <cp:lastModifiedBy>Mia Trcol</cp:lastModifiedBy>
  <cp:revision>114</cp:revision>
  <dcterms:created xsi:type="dcterms:W3CDTF">2015-10-07T08:04:18Z</dcterms:created>
  <dcterms:modified xsi:type="dcterms:W3CDTF">2016-04-27T12:41:01Z</dcterms:modified>
</cp:coreProperties>
</file>